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55.xml.rels" ContentType="application/vnd.openxmlformats-package.relationships+xml"/>
  <Override PartName="/ppt/slideLayouts/_rels/slideLayout3.xml.rels" ContentType="application/vnd.openxmlformats-package.relationships+xml"/>
  <Override PartName="/ppt/slideLayouts/_rels/slideLayout56.xml.rels" ContentType="application/vnd.openxmlformats-package.relationships+xml"/>
  <Override PartName="/ppt/slideLayouts/_rels/slideLayout4.xml.rels" ContentType="application/vnd.openxmlformats-package.relationships+xml"/>
  <Override PartName="/ppt/slideLayouts/_rels/slideLayout57.xml.rels" ContentType="application/vnd.openxmlformats-package.relationships+xml"/>
  <Override PartName="/ppt/slideLayouts/_rels/slideLayout5.xml.rels" ContentType="application/vnd.openxmlformats-package.relationships+xml"/>
  <Override PartName="/ppt/slideLayouts/_rels/slideLayout58.xml.rels" ContentType="application/vnd.openxmlformats-package.relationships+xml"/>
  <Override PartName="/ppt/slideLayouts/_rels/slideLayout6.xml.rels" ContentType="application/vnd.openxmlformats-package.relationships+xml"/>
  <Override PartName="/ppt/slideLayouts/_rels/slideLayout59.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media/image75.png" ContentType="image/png"/>
  <Override PartName="/ppt/media/image9.png" ContentType="image/png"/>
  <Override PartName="/ppt/media/image57.png" ContentType="image/png"/>
  <Override PartName="/ppt/media/image1.png" ContentType="image/png"/>
  <Override PartName="/ppt/media/image58.png" ContentType="image/png"/>
  <Override PartName="/ppt/media/image2.png" ContentType="image/png"/>
  <Override PartName="/ppt/media/image59.png" ContentType="image/png"/>
  <Override PartName="/ppt/media/image3.png" ContentType="image/png"/>
  <Override PartName="/ppt/media/image70.png" ContentType="image/png"/>
  <Override PartName="/ppt/media/image4.png" ContentType="image/png"/>
  <Override PartName="/ppt/media/image71.png" ContentType="image/png"/>
  <Override PartName="/ppt/media/image5.png" ContentType="image/png"/>
  <Override PartName="/ppt/media/image72.png" ContentType="image/png"/>
  <Override PartName="/ppt/media/image6.png" ContentType="image/png"/>
  <Override PartName="/ppt/media/image73.png" ContentType="image/png"/>
  <Override PartName="/ppt/media/image7.png" ContentType="image/png"/>
  <Override PartName="/ppt/media/image74.png" ContentType="image/png"/>
  <Override PartName="/ppt/media/image8.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53.jpeg" ContentType="image/jpe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38.png" ContentType="image/png"/>
  <Override PartName="/ppt/media/image39.png" ContentType="image/png"/>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media/image47.png" ContentType="image/png"/>
  <Override PartName="/ppt/media/image48.png" ContentType="image/png"/>
  <Override PartName="/ppt/media/image49.png" ContentType="image/png"/>
  <Override PartName="/ppt/media/image50.png" ContentType="image/png"/>
  <Override PartName="/ppt/media/image51.png" ContentType="image/png"/>
  <Override PartName="/ppt/media/image52.png" ContentType="image/png"/>
  <Override PartName="/ppt/media/image54.png" ContentType="image/png"/>
  <Override PartName="/ppt/media/image55.png" ContentType="image/png"/>
  <Override PartName="/ppt/media/image56.png" ContentType="image/png"/>
  <Override PartName="/ppt/media/image60.png" ContentType="image/png"/>
  <Override PartName="/ppt/media/image61.png" ContentType="image/png"/>
  <Override PartName="/ppt/media/image62.png" ContentType="image/png"/>
  <Override PartName="/ppt/media/image63.png" ContentType="image/png"/>
  <Override PartName="/ppt/media/image64.png" ContentType="image/png"/>
  <Override PartName="/ppt/media/image65.png" ContentType="image/png"/>
  <Override PartName="/ppt/media/image66.png" ContentType="image/png"/>
  <Override PartName="/ppt/media/image67.png" ContentType="image/png"/>
  <Override PartName="/ppt/media/image68.png" ContentType="image/png"/>
  <Override PartName="/ppt/media/image69.png" ContentType="image/png"/>
  <Override PartName="/ppt/media/image76.jpeg" ContentType="image/jpeg"/>
  <Override PartName="/ppt/media/image77.png" ContentType="image/png"/>
  <Override PartName="/ppt/media/image78.png" ContentType="image/png"/>
  <Override PartName="/ppt/media/image79.png" ContentType="image/png"/>
  <Override PartName="/ppt/media/image80.png" ContentType="image/png"/>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Lst>
  <p:sldSz cx="9144000" cy="51435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8.png"/>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10.png"/>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1.png"/><Relationship Id="rId3" Type="http://schemas.openxmlformats.org/officeDocument/2006/relationships/image" Target="../media/image12.png"/>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14.png"/>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4" name="PlaceHolder 2"/>
          <p:cNvSpPr>
            <a:spLocks noGrp="1"/>
          </p:cNvSpPr>
          <p:nvPr>
            <p:ph type="body"/>
          </p:nvPr>
        </p:nvSpPr>
        <p:spPr>
          <a:xfrm>
            <a:off x="1381320" y="1618560"/>
            <a:ext cx="193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5" name="PlaceHolder 3"/>
          <p:cNvSpPr>
            <a:spLocks noGrp="1"/>
          </p:cNvSpPr>
          <p:nvPr>
            <p:ph type="body"/>
          </p:nvPr>
        </p:nvSpPr>
        <p:spPr>
          <a:xfrm>
            <a:off x="1381320" y="3305520"/>
            <a:ext cx="193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7" name="PlaceHolder 2"/>
          <p:cNvSpPr>
            <a:spLocks noGrp="1"/>
          </p:cNvSpPr>
          <p:nvPr>
            <p:ph type="body"/>
          </p:nvPr>
        </p:nvSpPr>
        <p:spPr>
          <a:xfrm>
            <a:off x="138132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8" name="PlaceHolder 3"/>
          <p:cNvSpPr>
            <a:spLocks noGrp="1"/>
          </p:cNvSpPr>
          <p:nvPr>
            <p:ph type="body"/>
          </p:nvPr>
        </p:nvSpPr>
        <p:spPr>
          <a:xfrm>
            <a:off x="148068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9" name="PlaceHolder 4"/>
          <p:cNvSpPr>
            <a:spLocks noGrp="1"/>
          </p:cNvSpPr>
          <p:nvPr>
            <p:ph type="body"/>
          </p:nvPr>
        </p:nvSpPr>
        <p:spPr>
          <a:xfrm>
            <a:off x="148068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0" name="PlaceHolder 5"/>
          <p:cNvSpPr>
            <a:spLocks noGrp="1"/>
          </p:cNvSpPr>
          <p:nvPr>
            <p:ph type="body"/>
          </p:nvPr>
        </p:nvSpPr>
        <p:spPr>
          <a:xfrm>
            <a:off x="138132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2" name="PlaceHolder 2"/>
          <p:cNvSpPr>
            <a:spLocks noGrp="1"/>
          </p:cNvSpPr>
          <p:nvPr>
            <p:ph type="body"/>
          </p:nvPr>
        </p:nvSpPr>
        <p:spPr>
          <a:xfrm>
            <a:off x="1381320" y="1618560"/>
            <a:ext cx="193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3" name="PlaceHolder 3"/>
          <p:cNvSpPr>
            <a:spLocks noGrp="1"/>
          </p:cNvSpPr>
          <p:nvPr>
            <p:ph type="body"/>
          </p:nvPr>
        </p:nvSpPr>
        <p:spPr>
          <a:xfrm>
            <a:off x="1381320" y="1618560"/>
            <a:ext cx="193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34" name="" descr=""/>
          <p:cNvPicPr/>
          <p:nvPr/>
        </p:nvPicPr>
        <p:blipFill>
          <a:blip r:embed="rId2"/>
          <a:stretch/>
        </p:blipFill>
        <p:spPr>
          <a:xfrm>
            <a:off x="1380960" y="3156120"/>
            <a:ext cx="193320" cy="154080"/>
          </a:xfrm>
          <a:prstGeom prst="rect">
            <a:avLst/>
          </a:prstGeom>
          <a:ln>
            <a:noFill/>
          </a:ln>
        </p:spPr>
      </p:pic>
      <p:pic>
        <p:nvPicPr>
          <p:cNvPr id="35" name="" descr=""/>
          <p:cNvPicPr/>
          <p:nvPr/>
        </p:nvPicPr>
        <p:blipFill>
          <a:blip r:embed="rId3"/>
          <a:stretch/>
        </p:blipFill>
        <p:spPr>
          <a:xfrm>
            <a:off x="1380960" y="3156120"/>
            <a:ext cx="193320" cy="1540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1" name="PlaceHolder 2"/>
          <p:cNvSpPr>
            <a:spLocks noGrp="1"/>
          </p:cNvSpPr>
          <p:nvPr>
            <p:ph type="subTitle"/>
          </p:nvPr>
        </p:nvSpPr>
        <p:spPr>
          <a:xfrm>
            <a:off x="1381320" y="-412920"/>
            <a:ext cx="193320" cy="729252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3" name="PlaceHolder 2"/>
          <p:cNvSpPr>
            <a:spLocks noGrp="1"/>
          </p:cNvSpPr>
          <p:nvPr>
            <p:ph type="body"/>
          </p:nvPr>
        </p:nvSpPr>
        <p:spPr>
          <a:xfrm>
            <a:off x="1381320" y="1618560"/>
            <a:ext cx="193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5" name="PlaceHolder 2"/>
          <p:cNvSpPr>
            <a:spLocks noGrp="1"/>
          </p:cNvSpPr>
          <p:nvPr>
            <p:ph type="body"/>
          </p:nvPr>
        </p:nvSpPr>
        <p:spPr>
          <a:xfrm>
            <a:off x="138132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46" name="PlaceHolder 3"/>
          <p:cNvSpPr>
            <a:spLocks noGrp="1"/>
          </p:cNvSpPr>
          <p:nvPr>
            <p:ph type="body"/>
          </p:nvPr>
        </p:nvSpPr>
        <p:spPr>
          <a:xfrm>
            <a:off x="148068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1441440" y="291960"/>
            <a:ext cx="3876480" cy="5795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0" name="PlaceHolder 2"/>
          <p:cNvSpPr>
            <a:spLocks noGrp="1"/>
          </p:cNvSpPr>
          <p:nvPr>
            <p:ph type="body"/>
          </p:nvPr>
        </p:nvSpPr>
        <p:spPr>
          <a:xfrm>
            <a:off x="138132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1" name="PlaceHolder 3"/>
          <p:cNvSpPr>
            <a:spLocks noGrp="1"/>
          </p:cNvSpPr>
          <p:nvPr>
            <p:ph type="body"/>
          </p:nvPr>
        </p:nvSpPr>
        <p:spPr>
          <a:xfrm>
            <a:off x="138132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2" name="PlaceHolder 4"/>
          <p:cNvSpPr>
            <a:spLocks noGrp="1"/>
          </p:cNvSpPr>
          <p:nvPr>
            <p:ph type="body"/>
          </p:nvPr>
        </p:nvSpPr>
        <p:spPr>
          <a:xfrm>
            <a:off x="148068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 name="PlaceHolder 2"/>
          <p:cNvSpPr>
            <a:spLocks noGrp="1"/>
          </p:cNvSpPr>
          <p:nvPr>
            <p:ph type="subTitle"/>
          </p:nvPr>
        </p:nvSpPr>
        <p:spPr>
          <a:xfrm>
            <a:off x="1381320" y="-412920"/>
            <a:ext cx="193320" cy="729252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4" name="PlaceHolder 2"/>
          <p:cNvSpPr>
            <a:spLocks noGrp="1"/>
          </p:cNvSpPr>
          <p:nvPr>
            <p:ph type="body"/>
          </p:nvPr>
        </p:nvSpPr>
        <p:spPr>
          <a:xfrm>
            <a:off x="138132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5" name="PlaceHolder 3"/>
          <p:cNvSpPr>
            <a:spLocks noGrp="1"/>
          </p:cNvSpPr>
          <p:nvPr>
            <p:ph type="body"/>
          </p:nvPr>
        </p:nvSpPr>
        <p:spPr>
          <a:xfrm>
            <a:off x="148068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6" name="PlaceHolder 4"/>
          <p:cNvSpPr>
            <a:spLocks noGrp="1"/>
          </p:cNvSpPr>
          <p:nvPr>
            <p:ph type="body"/>
          </p:nvPr>
        </p:nvSpPr>
        <p:spPr>
          <a:xfrm>
            <a:off x="148068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8" name="PlaceHolder 2"/>
          <p:cNvSpPr>
            <a:spLocks noGrp="1"/>
          </p:cNvSpPr>
          <p:nvPr>
            <p:ph type="body"/>
          </p:nvPr>
        </p:nvSpPr>
        <p:spPr>
          <a:xfrm>
            <a:off x="138132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9" name="PlaceHolder 3"/>
          <p:cNvSpPr>
            <a:spLocks noGrp="1"/>
          </p:cNvSpPr>
          <p:nvPr>
            <p:ph type="body"/>
          </p:nvPr>
        </p:nvSpPr>
        <p:spPr>
          <a:xfrm>
            <a:off x="148068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0" name="PlaceHolder 4"/>
          <p:cNvSpPr>
            <a:spLocks noGrp="1"/>
          </p:cNvSpPr>
          <p:nvPr>
            <p:ph type="body"/>
          </p:nvPr>
        </p:nvSpPr>
        <p:spPr>
          <a:xfrm>
            <a:off x="1381320" y="3305520"/>
            <a:ext cx="193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2" name="PlaceHolder 2"/>
          <p:cNvSpPr>
            <a:spLocks noGrp="1"/>
          </p:cNvSpPr>
          <p:nvPr>
            <p:ph type="body"/>
          </p:nvPr>
        </p:nvSpPr>
        <p:spPr>
          <a:xfrm>
            <a:off x="1381320" y="1618560"/>
            <a:ext cx="193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3" name="PlaceHolder 3"/>
          <p:cNvSpPr>
            <a:spLocks noGrp="1"/>
          </p:cNvSpPr>
          <p:nvPr>
            <p:ph type="body"/>
          </p:nvPr>
        </p:nvSpPr>
        <p:spPr>
          <a:xfrm>
            <a:off x="1381320" y="3305520"/>
            <a:ext cx="193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5" name="PlaceHolder 2"/>
          <p:cNvSpPr>
            <a:spLocks noGrp="1"/>
          </p:cNvSpPr>
          <p:nvPr>
            <p:ph type="body"/>
          </p:nvPr>
        </p:nvSpPr>
        <p:spPr>
          <a:xfrm>
            <a:off x="138132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6" name="PlaceHolder 3"/>
          <p:cNvSpPr>
            <a:spLocks noGrp="1"/>
          </p:cNvSpPr>
          <p:nvPr>
            <p:ph type="body"/>
          </p:nvPr>
        </p:nvSpPr>
        <p:spPr>
          <a:xfrm>
            <a:off x="148068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7" name="PlaceHolder 4"/>
          <p:cNvSpPr>
            <a:spLocks noGrp="1"/>
          </p:cNvSpPr>
          <p:nvPr>
            <p:ph type="body"/>
          </p:nvPr>
        </p:nvSpPr>
        <p:spPr>
          <a:xfrm>
            <a:off x="148068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8" name="PlaceHolder 5"/>
          <p:cNvSpPr>
            <a:spLocks noGrp="1"/>
          </p:cNvSpPr>
          <p:nvPr>
            <p:ph type="body"/>
          </p:nvPr>
        </p:nvSpPr>
        <p:spPr>
          <a:xfrm>
            <a:off x="138132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70" name="PlaceHolder 2"/>
          <p:cNvSpPr>
            <a:spLocks noGrp="1"/>
          </p:cNvSpPr>
          <p:nvPr>
            <p:ph type="body"/>
          </p:nvPr>
        </p:nvSpPr>
        <p:spPr>
          <a:xfrm>
            <a:off x="1381320" y="1618560"/>
            <a:ext cx="193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71" name="PlaceHolder 3"/>
          <p:cNvSpPr>
            <a:spLocks noGrp="1"/>
          </p:cNvSpPr>
          <p:nvPr>
            <p:ph type="body"/>
          </p:nvPr>
        </p:nvSpPr>
        <p:spPr>
          <a:xfrm>
            <a:off x="1381320" y="1618560"/>
            <a:ext cx="193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72" name="" descr=""/>
          <p:cNvPicPr/>
          <p:nvPr/>
        </p:nvPicPr>
        <p:blipFill>
          <a:blip r:embed="rId2"/>
          <a:stretch/>
        </p:blipFill>
        <p:spPr>
          <a:xfrm>
            <a:off x="1380960" y="3156120"/>
            <a:ext cx="193320" cy="154080"/>
          </a:xfrm>
          <a:prstGeom prst="rect">
            <a:avLst/>
          </a:prstGeom>
          <a:ln>
            <a:noFill/>
          </a:ln>
        </p:spPr>
      </p:pic>
      <p:pic>
        <p:nvPicPr>
          <p:cNvPr id="73" name="" descr=""/>
          <p:cNvPicPr/>
          <p:nvPr/>
        </p:nvPicPr>
        <p:blipFill>
          <a:blip r:embed="rId3"/>
          <a:stretch/>
        </p:blipFill>
        <p:spPr>
          <a:xfrm>
            <a:off x="1380960" y="3156120"/>
            <a:ext cx="193320" cy="15408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80" name="PlaceHolder 2"/>
          <p:cNvSpPr>
            <a:spLocks noGrp="1"/>
          </p:cNvSpPr>
          <p:nvPr>
            <p:ph type="subTitle"/>
          </p:nvPr>
        </p:nvSpPr>
        <p:spPr>
          <a:xfrm>
            <a:off x="1381320" y="-412920"/>
            <a:ext cx="193320" cy="729252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82" name="PlaceHolder 2"/>
          <p:cNvSpPr>
            <a:spLocks noGrp="1"/>
          </p:cNvSpPr>
          <p:nvPr>
            <p:ph type="body"/>
          </p:nvPr>
        </p:nvSpPr>
        <p:spPr>
          <a:xfrm>
            <a:off x="1381320" y="1618560"/>
            <a:ext cx="193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84" name="PlaceHolder 2"/>
          <p:cNvSpPr>
            <a:spLocks noGrp="1"/>
          </p:cNvSpPr>
          <p:nvPr>
            <p:ph type="body"/>
          </p:nvPr>
        </p:nvSpPr>
        <p:spPr>
          <a:xfrm>
            <a:off x="138132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85" name="PlaceHolder 3"/>
          <p:cNvSpPr>
            <a:spLocks noGrp="1"/>
          </p:cNvSpPr>
          <p:nvPr>
            <p:ph type="body"/>
          </p:nvPr>
        </p:nvSpPr>
        <p:spPr>
          <a:xfrm>
            <a:off x="148068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6"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 name="PlaceHolder 2"/>
          <p:cNvSpPr>
            <a:spLocks noGrp="1"/>
          </p:cNvSpPr>
          <p:nvPr>
            <p:ph type="body"/>
          </p:nvPr>
        </p:nvSpPr>
        <p:spPr>
          <a:xfrm>
            <a:off x="1381320" y="1618560"/>
            <a:ext cx="193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7" name="PlaceHolder 1"/>
          <p:cNvSpPr>
            <a:spLocks noGrp="1"/>
          </p:cNvSpPr>
          <p:nvPr>
            <p:ph type="subTitle"/>
          </p:nvPr>
        </p:nvSpPr>
        <p:spPr>
          <a:xfrm>
            <a:off x="1441440" y="291960"/>
            <a:ext cx="3876480" cy="5795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89" name="PlaceHolder 2"/>
          <p:cNvSpPr>
            <a:spLocks noGrp="1"/>
          </p:cNvSpPr>
          <p:nvPr>
            <p:ph type="body"/>
          </p:nvPr>
        </p:nvSpPr>
        <p:spPr>
          <a:xfrm>
            <a:off x="138132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90" name="PlaceHolder 3"/>
          <p:cNvSpPr>
            <a:spLocks noGrp="1"/>
          </p:cNvSpPr>
          <p:nvPr>
            <p:ph type="body"/>
          </p:nvPr>
        </p:nvSpPr>
        <p:spPr>
          <a:xfrm>
            <a:off x="138132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91" name="PlaceHolder 4"/>
          <p:cNvSpPr>
            <a:spLocks noGrp="1"/>
          </p:cNvSpPr>
          <p:nvPr>
            <p:ph type="body"/>
          </p:nvPr>
        </p:nvSpPr>
        <p:spPr>
          <a:xfrm>
            <a:off x="148068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93" name="PlaceHolder 2"/>
          <p:cNvSpPr>
            <a:spLocks noGrp="1"/>
          </p:cNvSpPr>
          <p:nvPr>
            <p:ph type="body"/>
          </p:nvPr>
        </p:nvSpPr>
        <p:spPr>
          <a:xfrm>
            <a:off x="138132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94" name="PlaceHolder 3"/>
          <p:cNvSpPr>
            <a:spLocks noGrp="1"/>
          </p:cNvSpPr>
          <p:nvPr>
            <p:ph type="body"/>
          </p:nvPr>
        </p:nvSpPr>
        <p:spPr>
          <a:xfrm>
            <a:off x="148068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95" name="PlaceHolder 4"/>
          <p:cNvSpPr>
            <a:spLocks noGrp="1"/>
          </p:cNvSpPr>
          <p:nvPr>
            <p:ph type="body"/>
          </p:nvPr>
        </p:nvSpPr>
        <p:spPr>
          <a:xfrm>
            <a:off x="148068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97" name="PlaceHolder 2"/>
          <p:cNvSpPr>
            <a:spLocks noGrp="1"/>
          </p:cNvSpPr>
          <p:nvPr>
            <p:ph type="body"/>
          </p:nvPr>
        </p:nvSpPr>
        <p:spPr>
          <a:xfrm>
            <a:off x="138132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98" name="PlaceHolder 3"/>
          <p:cNvSpPr>
            <a:spLocks noGrp="1"/>
          </p:cNvSpPr>
          <p:nvPr>
            <p:ph type="body"/>
          </p:nvPr>
        </p:nvSpPr>
        <p:spPr>
          <a:xfrm>
            <a:off x="148068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99" name="PlaceHolder 4"/>
          <p:cNvSpPr>
            <a:spLocks noGrp="1"/>
          </p:cNvSpPr>
          <p:nvPr>
            <p:ph type="body"/>
          </p:nvPr>
        </p:nvSpPr>
        <p:spPr>
          <a:xfrm>
            <a:off x="1381320" y="3305520"/>
            <a:ext cx="193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01" name="PlaceHolder 2"/>
          <p:cNvSpPr>
            <a:spLocks noGrp="1"/>
          </p:cNvSpPr>
          <p:nvPr>
            <p:ph type="body"/>
          </p:nvPr>
        </p:nvSpPr>
        <p:spPr>
          <a:xfrm>
            <a:off x="1381320" y="1618560"/>
            <a:ext cx="193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02" name="PlaceHolder 3"/>
          <p:cNvSpPr>
            <a:spLocks noGrp="1"/>
          </p:cNvSpPr>
          <p:nvPr>
            <p:ph type="body"/>
          </p:nvPr>
        </p:nvSpPr>
        <p:spPr>
          <a:xfrm>
            <a:off x="1381320" y="3305520"/>
            <a:ext cx="193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04" name="PlaceHolder 2"/>
          <p:cNvSpPr>
            <a:spLocks noGrp="1"/>
          </p:cNvSpPr>
          <p:nvPr>
            <p:ph type="body"/>
          </p:nvPr>
        </p:nvSpPr>
        <p:spPr>
          <a:xfrm>
            <a:off x="138132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05" name="PlaceHolder 3"/>
          <p:cNvSpPr>
            <a:spLocks noGrp="1"/>
          </p:cNvSpPr>
          <p:nvPr>
            <p:ph type="body"/>
          </p:nvPr>
        </p:nvSpPr>
        <p:spPr>
          <a:xfrm>
            <a:off x="148068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06" name="PlaceHolder 4"/>
          <p:cNvSpPr>
            <a:spLocks noGrp="1"/>
          </p:cNvSpPr>
          <p:nvPr>
            <p:ph type="body"/>
          </p:nvPr>
        </p:nvSpPr>
        <p:spPr>
          <a:xfrm>
            <a:off x="148068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07" name="PlaceHolder 5"/>
          <p:cNvSpPr>
            <a:spLocks noGrp="1"/>
          </p:cNvSpPr>
          <p:nvPr>
            <p:ph type="body"/>
          </p:nvPr>
        </p:nvSpPr>
        <p:spPr>
          <a:xfrm>
            <a:off x="138132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09" name="PlaceHolder 2"/>
          <p:cNvSpPr>
            <a:spLocks noGrp="1"/>
          </p:cNvSpPr>
          <p:nvPr>
            <p:ph type="body"/>
          </p:nvPr>
        </p:nvSpPr>
        <p:spPr>
          <a:xfrm>
            <a:off x="1381320" y="1618560"/>
            <a:ext cx="193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10" name="PlaceHolder 3"/>
          <p:cNvSpPr>
            <a:spLocks noGrp="1"/>
          </p:cNvSpPr>
          <p:nvPr>
            <p:ph type="body"/>
          </p:nvPr>
        </p:nvSpPr>
        <p:spPr>
          <a:xfrm>
            <a:off x="1381320" y="1618560"/>
            <a:ext cx="193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111" name="" descr=""/>
          <p:cNvPicPr/>
          <p:nvPr/>
        </p:nvPicPr>
        <p:blipFill>
          <a:blip r:embed="rId2"/>
          <a:stretch/>
        </p:blipFill>
        <p:spPr>
          <a:xfrm>
            <a:off x="1380960" y="3156120"/>
            <a:ext cx="193320" cy="154080"/>
          </a:xfrm>
          <a:prstGeom prst="rect">
            <a:avLst/>
          </a:prstGeom>
          <a:ln>
            <a:noFill/>
          </a:ln>
        </p:spPr>
      </p:pic>
      <p:pic>
        <p:nvPicPr>
          <p:cNvPr id="112" name="" descr=""/>
          <p:cNvPicPr/>
          <p:nvPr/>
        </p:nvPicPr>
        <p:blipFill>
          <a:blip r:embed="rId3"/>
          <a:stretch/>
        </p:blipFill>
        <p:spPr>
          <a:xfrm>
            <a:off x="1380960" y="3156120"/>
            <a:ext cx="193320" cy="15408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8"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19" name="PlaceHolder 2"/>
          <p:cNvSpPr>
            <a:spLocks noGrp="1"/>
          </p:cNvSpPr>
          <p:nvPr>
            <p:ph type="subTitle"/>
          </p:nvPr>
        </p:nvSpPr>
        <p:spPr>
          <a:xfrm>
            <a:off x="1381320" y="-412920"/>
            <a:ext cx="193320" cy="729252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21" name="PlaceHolder 2"/>
          <p:cNvSpPr>
            <a:spLocks noGrp="1"/>
          </p:cNvSpPr>
          <p:nvPr>
            <p:ph type="body"/>
          </p:nvPr>
        </p:nvSpPr>
        <p:spPr>
          <a:xfrm>
            <a:off x="1381320" y="1618560"/>
            <a:ext cx="193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7" name="PlaceHolder 2"/>
          <p:cNvSpPr>
            <a:spLocks noGrp="1"/>
          </p:cNvSpPr>
          <p:nvPr>
            <p:ph type="body"/>
          </p:nvPr>
        </p:nvSpPr>
        <p:spPr>
          <a:xfrm>
            <a:off x="138132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8" name="PlaceHolder 3"/>
          <p:cNvSpPr>
            <a:spLocks noGrp="1"/>
          </p:cNvSpPr>
          <p:nvPr>
            <p:ph type="body"/>
          </p:nvPr>
        </p:nvSpPr>
        <p:spPr>
          <a:xfrm>
            <a:off x="148068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23" name="PlaceHolder 2"/>
          <p:cNvSpPr>
            <a:spLocks noGrp="1"/>
          </p:cNvSpPr>
          <p:nvPr>
            <p:ph type="body"/>
          </p:nvPr>
        </p:nvSpPr>
        <p:spPr>
          <a:xfrm>
            <a:off x="138132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24" name="PlaceHolder 3"/>
          <p:cNvSpPr>
            <a:spLocks noGrp="1"/>
          </p:cNvSpPr>
          <p:nvPr>
            <p:ph type="body"/>
          </p:nvPr>
        </p:nvSpPr>
        <p:spPr>
          <a:xfrm>
            <a:off x="148068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5"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6" name="PlaceHolder 1"/>
          <p:cNvSpPr>
            <a:spLocks noGrp="1"/>
          </p:cNvSpPr>
          <p:nvPr>
            <p:ph type="subTitle"/>
          </p:nvPr>
        </p:nvSpPr>
        <p:spPr>
          <a:xfrm>
            <a:off x="1441440" y="291960"/>
            <a:ext cx="3876480" cy="5795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28" name="PlaceHolder 2"/>
          <p:cNvSpPr>
            <a:spLocks noGrp="1"/>
          </p:cNvSpPr>
          <p:nvPr>
            <p:ph type="body"/>
          </p:nvPr>
        </p:nvSpPr>
        <p:spPr>
          <a:xfrm>
            <a:off x="138132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29" name="PlaceHolder 3"/>
          <p:cNvSpPr>
            <a:spLocks noGrp="1"/>
          </p:cNvSpPr>
          <p:nvPr>
            <p:ph type="body"/>
          </p:nvPr>
        </p:nvSpPr>
        <p:spPr>
          <a:xfrm>
            <a:off x="138132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30" name="PlaceHolder 4"/>
          <p:cNvSpPr>
            <a:spLocks noGrp="1"/>
          </p:cNvSpPr>
          <p:nvPr>
            <p:ph type="body"/>
          </p:nvPr>
        </p:nvSpPr>
        <p:spPr>
          <a:xfrm>
            <a:off x="148068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32" name="PlaceHolder 2"/>
          <p:cNvSpPr>
            <a:spLocks noGrp="1"/>
          </p:cNvSpPr>
          <p:nvPr>
            <p:ph type="body"/>
          </p:nvPr>
        </p:nvSpPr>
        <p:spPr>
          <a:xfrm>
            <a:off x="138132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33" name="PlaceHolder 3"/>
          <p:cNvSpPr>
            <a:spLocks noGrp="1"/>
          </p:cNvSpPr>
          <p:nvPr>
            <p:ph type="body"/>
          </p:nvPr>
        </p:nvSpPr>
        <p:spPr>
          <a:xfrm>
            <a:off x="148068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34" name="PlaceHolder 4"/>
          <p:cNvSpPr>
            <a:spLocks noGrp="1"/>
          </p:cNvSpPr>
          <p:nvPr>
            <p:ph type="body"/>
          </p:nvPr>
        </p:nvSpPr>
        <p:spPr>
          <a:xfrm>
            <a:off x="148068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36" name="PlaceHolder 2"/>
          <p:cNvSpPr>
            <a:spLocks noGrp="1"/>
          </p:cNvSpPr>
          <p:nvPr>
            <p:ph type="body"/>
          </p:nvPr>
        </p:nvSpPr>
        <p:spPr>
          <a:xfrm>
            <a:off x="138132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37" name="PlaceHolder 3"/>
          <p:cNvSpPr>
            <a:spLocks noGrp="1"/>
          </p:cNvSpPr>
          <p:nvPr>
            <p:ph type="body"/>
          </p:nvPr>
        </p:nvSpPr>
        <p:spPr>
          <a:xfrm>
            <a:off x="148068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38" name="PlaceHolder 4"/>
          <p:cNvSpPr>
            <a:spLocks noGrp="1"/>
          </p:cNvSpPr>
          <p:nvPr>
            <p:ph type="body"/>
          </p:nvPr>
        </p:nvSpPr>
        <p:spPr>
          <a:xfrm>
            <a:off x="1381320" y="3305520"/>
            <a:ext cx="193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40" name="PlaceHolder 2"/>
          <p:cNvSpPr>
            <a:spLocks noGrp="1"/>
          </p:cNvSpPr>
          <p:nvPr>
            <p:ph type="body"/>
          </p:nvPr>
        </p:nvSpPr>
        <p:spPr>
          <a:xfrm>
            <a:off x="1381320" y="1618560"/>
            <a:ext cx="193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41" name="PlaceHolder 3"/>
          <p:cNvSpPr>
            <a:spLocks noGrp="1"/>
          </p:cNvSpPr>
          <p:nvPr>
            <p:ph type="body"/>
          </p:nvPr>
        </p:nvSpPr>
        <p:spPr>
          <a:xfrm>
            <a:off x="1381320" y="3305520"/>
            <a:ext cx="193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43" name="PlaceHolder 2"/>
          <p:cNvSpPr>
            <a:spLocks noGrp="1"/>
          </p:cNvSpPr>
          <p:nvPr>
            <p:ph type="body"/>
          </p:nvPr>
        </p:nvSpPr>
        <p:spPr>
          <a:xfrm>
            <a:off x="138132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44" name="PlaceHolder 3"/>
          <p:cNvSpPr>
            <a:spLocks noGrp="1"/>
          </p:cNvSpPr>
          <p:nvPr>
            <p:ph type="body"/>
          </p:nvPr>
        </p:nvSpPr>
        <p:spPr>
          <a:xfrm>
            <a:off x="148068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45" name="PlaceHolder 4"/>
          <p:cNvSpPr>
            <a:spLocks noGrp="1"/>
          </p:cNvSpPr>
          <p:nvPr>
            <p:ph type="body"/>
          </p:nvPr>
        </p:nvSpPr>
        <p:spPr>
          <a:xfrm>
            <a:off x="148068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46" name="PlaceHolder 5"/>
          <p:cNvSpPr>
            <a:spLocks noGrp="1"/>
          </p:cNvSpPr>
          <p:nvPr>
            <p:ph type="body"/>
          </p:nvPr>
        </p:nvSpPr>
        <p:spPr>
          <a:xfrm>
            <a:off x="138132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48" name="PlaceHolder 2"/>
          <p:cNvSpPr>
            <a:spLocks noGrp="1"/>
          </p:cNvSpPr>
          <p:nvPr>
            <p:ph type="body"/>
          </p:nvPr>
        </p:nvSpPr>
        <p:spPr>
          <a:xfrm>
            <a:off x="1381320" y="1618560"/>
            <a:ext cx="193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49" name="PlaceHolder 3"/>
          <p:cNvSpPr>
            <a:spLocks noGrp="1"/>
          </p:cNvSpPr>
          <p:nvPr>
            <p:ph type="body"/>
          </p:nvPr>
        </p:nvSpPr>
        <p:spPr>
          <a:xfrm>
            <a:off x="1381320" y="1618560"/>
            <a:ext cx="193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150" name="" descr=""/>
          <p:cNvPicPr/>
          <p:nvPr/>
        </p:nvPicPr>
        <p:blipFill>
          <a:blip r:embed="rId2"/>
          <a:stretch/>
        </p:blipFill>
        <p:spPr>
          <a:xfrm>
            <a:off x="1380960" y="3156120"/>
            <a:ext cx="193320" cy="154080"/>
          </a:xfrm>
          <a:prstGeom prst="rect">
            <a:avLst/>
          </a:prstGeom>
          <a:ln>
            <a:noFill/>
          </a:ln>
        </p:spPr>
      </p:pic>
      <p:pic>
        <p:nvPicPr>
          <p:cNvPr id="151" name="" descr=""/>
          <p:cNvPicPr/>
          <p:nvPr/>
        </p:nvPicPr>
        <p:blipFill>
          <a:blip r:embed="rId3"/>
          <a:stretch/>
        </p:blipFill>
        <p:spPr>
          <a:xfrm>
            <a:off x="1380960" y="3156120"/>
            <a:ext cx="193320" cy="154080"/>
          </a:xfrm>
          <a:prstGeom prst="rect">
            <a:avLst/>
          </a:prstGeom>
          <a:ln>
            <a:noFill/>
          </a:ln>
        </p:spPr>
      </p:pic>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6"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57" name="PlaceHolder 2"/>
          <p:cNvSpPr>
            <a:spLocks noGrp="1"/>
          </p:cNvSpPr>
          <p:nvPr>
            <p:ph type="subTitle"/>
          </p:nvPr>
        </p:nvSpPr>
        <p:spPr>
          <a:xfrm>
            <a:off x="1381320" y="-412920"/>
            <a:ext cx="193320" cy="729252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59" name="PlaceHolder 2"/>
          <p:cNvSpPr>
            <a:spLocks noGrp="1"/>
          </p:cNvSpPr>
          <p:nvPr>
            <p:ph type="body"/>
          </p:nvPr>
        </p:nvSpPr>
        <p:spPr>
          <a:xfrm>
            <a:off x="1381320" y="1618560"/>
            <a:ext cx="193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61" name="PlaceHolder 2"/>
          <p:cNvSpPr>
            <a:spLocks noGrp="1"/>
          </p:cNvSpPr>
          <p:nvPr>
            <p:ph type="body"/>
          </p:nvPr>
        </p:nvSpPr>
        <p:spPr>
          <a:xfrm>
            <a:off x="138132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62" name="PlaceHolder 3"/>
          <p:cNvSpPr>
            <a:spLocks noGrp="1"/>
          </p:cNvSpPr>
          <p:nvPr>
            <p:ph type="body"/>
          </p:nvPr>
        </p:nvSpPr>
        <p:spPr>
          <a:xfrm>
            <a:off x="148068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3"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4" name="PlaceHolder 1"/>
          <p:cNvSpPr>
            <a:spLocks noGrp="1"/>
          </p:cNvSpPr>
          <p:nvPr>
            <p:ph type="subTitle"/>
          </p:nvPr>
        </p:nvSpPr>
        <p:spPr>
          <a:xfrm>
            <a:off x="1441440" y="291960"/>
            <a:ext cx="3876480" cy="5795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66" name="PlaceHolder 2"/>
          <p:cNvSpPr>
            <a:spLocks noGrp="1"/>
          </p:cNvSpPr>
          <p:nvPr>
            <p:ph type="body"/>
          </p:nvPr>
        </p:nvSpPr>
        <p:spPr>
          <a:xfrm>
            <a:off x="138132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67" name="PlaceHolder 3"/>
          <p:cNvSpPr>
            <a:spLocks noGrp="1"/>
          </p:cNvSpPr>
          <p:nvPr>
            <p:ph type="body"/>
          </p:nvPr>
        </p:nvSpPr>
        <p:spPr>
          <a:xfrm>
            <a:off x="138132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68" name="PlaceHolder 4"/>
          <p:cNvSpPr>
            <a:spLocks noGrp="1"/>
          </p:cNvSpPr>
          <p:nvPr>
            <p:ph type="body"/>
          </p:nvPr>
        </p:nvSpPr>
        <p:spPr>
          <a:xfrm>
            <a:off x="148068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70" name="PlaceHolder 2"/>
          <p:cNvSpPr>
            <a:spLocks noGrp="1"/>
          </p:cNvSpPr>
          <p:nvPr>
            <p:ph type="body"/>
          </p:nvPr>
        </p:nvSpPr>
        <p:spPr>
          <a:xfrm>
            <a:off x="138132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71" name="PlaceHolder 3"/>
          <p:cNvSpPr>
            <a:spLocks noGrp="1"/>
          </p:cNvSpPr>
          <p:nvPr>
            <p:ph type="body"/>
          </p:nvPr>
        </p:nvSpPr>
        <p:spPr>
          <a:xfrm>
            <a:off x="148068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72" name="PlaceHolder 4"/>
          <p:cNvSpPr>
            <a:spLocks noGrp="1"/>
          </p:cNvSpPr>
          <p:nvPr>
            <p:ph type="body"/>
          </p:nvPr>
        </p:nvSpPr>
        <p:spPr>
          <a:xfrm>
            <a:off x="148068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74" name="PlaceHolder 2"/>
          <p:cNvSpPr>
            <a:spLocks noGrp="1"/>
          </p:cNvSpPr>
          <p:nvPr>
            <p:ph type="body"/>
          </p:nvPr>
        </p:nvSpPr>
        <p:spPr>
          <a:xfrm>
            <a:off x="138132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75" name="PlaceHolder 3"/>
          <p:cNvSpPr>
            <a:spLocks noGrp="1"/>
          </p:cNvSpPr>
          <p:nvPr>
            <p:ph type="body"/>
          </p:nvPr>
        </p:nvSpPr>
        <p:spPr>
          <a:xfrm>
            <a:off x="148068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76" name="PlaceHolder 4"/>
          <p:cNvSpPr>
            <a:spLocks noGrp="1"/>
          </p:cNvSpPr>
          <p:nvPr>
            <p:ph type="body"/>
          </p:nvPr>
        </p:nvSpPr>
        <p:spPr>
          <a:xfrm>
            <a:off x="1381320" y="3305520"/>
            <a:ext cx="193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78" name="PlaceHolder 2"/>
          <p:cNvSpPr>
            <a:spLocks noGrp="1"/>
          </p:cNvSpPr>
          <p:nvPr>
            <p:ph type="body"/>
          </p:nvPr>
        </p:nvSpPr>
        <p:spPr>
          <a:xfrm>
            <a:off x="1381320" y="1618560"/>
            <a:ext cx="193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79" name="PlaceHolder 3"/>
          <p:cNvSpPr>
            <a:spLocks noGrp="1"/>
          </p:cNvSpPr>
          <p:nvPr>
            <p:ph type="body"/>
          </p:nvPr>
        </p:nvSpPr>
        <p:spPr>
          <a:xfrm>
            <a:off x="1381320" y="3305520"/>
            <a:ext cx="193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81" name="PlaceHolder 2"/>
          <p:cNvSpPr>
            <a:spLocks noGrp="1"/>
          </p:cNvSpPr>
          <p:nvPr>
            <p:ph type="body"/>
          </p:nvPr>
        </p:nvSpPr>
        <p:spPr>
          <a:xfrm>
            <a:off x="138132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82" name="PlaceHolder 3"/>
          <p:cNvSpPr>
            <a:spLocks noGrp="1"/>
          </p:cNvSpPr>
          <p:nvPr>
            <p:ph type="body"/>
          </p:nvPr>
        </p:nvSpPr>
        <p:spPr>
          <a:xfrm>
            <a:off x="148068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83" name="PlaceHolder 4"/>
          <p:cNvSpPr>
            <a:spLocks noGrp="1"/>
          </p:cNvSpPr>
          <p:nvPr>
            <p:ph type="body"/>
          </p:nvPr>
        </p:nvSpPr>
        <p:spPr>
          <a:xfrm>
            <a:off x="148068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84" name="PlaceHolder 5"/>
          <p:cNvSpPr>
            <a:spLocks noGrp="1"/>
          </p:cNvSpPr>
          <p:nvPr>
            <p:ph type="body"/>
          </p:nvPr>
        </p:nvSpPr>
        <p:spPr>
          <a:xfrm>
            <a:off x="138132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1441440" y="291960"/>
            <a:ext cx="3876480" cy="5795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86" name="PlaceHolder 2"/>
          <p:cNvSpPr>
            <a:spLocks noGrp="1"/>
          </p:cNvSpPr>
          <p:nvPr>
            <p:ph type="body"/>
          </p:nvPr>
        </p:nvSpPr>
        <p:spPr>
          <a:xfrm>
            <a:off x="1381320" y="1618560"/>
            <a:ext cx="193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87" name="PlaceHolder 3"/>
          <p:cNvSpPr>
            <a:spLocks noGrp="1"/>
          </p:cNvSpPr>
          <p:nvPr>
            <p:ph type="body"/>
          </p:nvPr>
        </p:nvSpPr>
        <p:spPr>
          <a:xfrm>
            <a:off x="1381320" y="1618560"/>
            <a:ext cx="193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188" name="" descr=""/>
          <p:cNvPicPr/>
          <p:nvPr/>
        </p:nvPicPr>
        <p:blipFill>
          <a:blip r:embed="rId2"/>
          <a:stretch/>
        </p:blipFill>
        <p:spPr>
          <a:xfrm>
            <a:off x="1380960" y="3156120"/>
            <a:ext cx="193320" cy="154080"/>
          </a:xfrm>
          <a:prstGeom prst="rect">
            <a:avLst/>
          </a:prstGeom>
          <a:ln>
            <a:noFill/>
          </a:ln>
        </p:spPr>
      </p:pic>
      <p:pic>
        <p:nvPicPr>
          <p:cNvPr id="189" name="" descr=""/>
          <p:cNvPicPr/>
          <p:nvPr/>
        </p:nvPicPr>
        <p:blipFill>
          <a:blip r:embed="rId3"/>
          <a:stretch/>
        </p:blipFill>
        <p:spPr>
          <a:xfrm>
            <a:off x="1380960" y="3156120"/>
            <a:ext cx="193320" cy="154080"/>
          </a:xfrm>
          <a:prstGeom prst="rect">
            <a:avLst/>
          </a:prstGeom>
          <a:ln>
            <a:noFill/>
          </a:ln>
        </p:spPr>
      </p:pic>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4"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95" name="PlaceHolder 2"/>
          <p:cNvSpPr>
            <a:spLocks noGrp="1"/>
          </p:cNvSpPr>
          <p:nvPr>
            <p:ph type="subTitle"/>
          </p:nvPr>
        </p:nvSpPr>
        <p:spPr>
          <a:xfrm>
            <a:off x="1381320" y="-412920"/>
            <a:ext cx="193320" cy="729252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97" name="PlaceHolder 2"/>
          <p:cNvSpPr>
            <a:spLocks noGrp="1"/>
          </p:cNvSpPr>
          <p:nvPr>
            <p:ph type="body"/>
          </p:nvPr>
        </p:nvSpPr>
        <p:spPr>
          <a:xfrm>
            <a:off x="1381320" y="1618560"/>
            <a:ext cx="193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99" name="PlaceHolder 2"/>
          <p:cNvSpPr>
            <a:spLocks noGrp="1"/>
          </p:cNvSpPr>
          <p:nvPr>
            <p:ph type="body"/>
          </p:nvPr>
        </p:nvSpPr>
        <p:spPr>
          <a:xfrm>
            <a:off x="138132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00" name="PlaceHolder 3"/>
          <p:cNvSpPr>
            <a:spLocks noGrp="1"/>
          </p:cNvSpPr>
          <p:nvPr>
            <p:ph type="body"/>
          </p:nvPr>
        </p:nvSpPr>
        <p:spPr>
          <a:xfrm>
            <a:off x="148068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1"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2" name="PlaceHolder 1"/>
          <p:cNvSpPr>
            <a:spLocks noGrp="1"/>
          </p:cNvSpPr>
          <p:nvPr>
            <p:ph type="subTitle"/>
          </p:nvPr>
        </p:nvSpPr>
        <p:spPr>
          <a:xfrm>
            <a:off x="1441440" y="291960"/>
            <a:ext cx="3876480" cy="5795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04" name="PlaceHolder 2"/>
          <p:cNvSpPr>
            <a:spLocks noGrp="1"/>
          </p:cNvSpPr>
          <p:nvPr>
            <p:ph type="body"/>
          </p:nvPr>
        </p:nvSpPr>
        <p:spPr>
          <a:xfrm>
            <a:off x="138132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05" name="PlaceHolder 3"/>
          <p:cNvSpPr>
            <a:spLocks noGrp="1"/>
          </p:cNvSpPr>
          <p:nvPr>
            <p:ph type="body"/>
          </p:nvPr>
        </p:nvSpPr>
        <p:spPr>
          <a:xfrm>
            <a:off x="138132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06" name="PlaceHolder 4"/>
          <p:cNvSpPr>
            <a:spLocks noGrp="1"/>
          </p:cNvSpPr>
          <p:nvPr>
            <p:ph type="body"/>
          </p:nvPr>
        </p:nvSpPr>
        <p:spPr>
          <a:xfrm>
            <a:off x="148068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08" name="PlaceHolder 2"/>
          <p:cNvSpPr>
            <a:spLocks noGrp="1"/>
          </p:cNvSpPr>
          <p:nvPr>
            <p:ph type="body"/>
          </p:nvPr>
        </p:nvSpPr>
        <p:spPr>
          <a:xfrm>
            <a:off x="138132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09" name="PlaceHolder 3"/>
          <p:cNvSpPr>
            <a:spLocks noGrp="1"/>
          </p:cNvSpPr>
          <p:nvPr>
            <p:ph type="body"/>
          </p:nvPr>
        </p:nvSpPr>
        <p:spPr>
          <a:xfrm>
            <a:off x="148068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10" name="PlaceHolder 4"/>
          <p:cNvSpPr>
            <a:spLocks noGrp="1"/>
          </p:cNvSpPr>
          <p:nvPr>
            <p:ph type="body"/>
          </p:nvPr>
        </p:nvSpPr>
        <p:spPr>
          <a:xfrm>
            <a:off x="148068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12" name="PlaceHolder 2"/>
          <p:cNvSpPr>
            <a:spLocks noGrp="1"/>
          </p:cNvSpPr>
          <p:nvPr>
            <p:ph type="body"/>
          </p:nvPr>
        </p:nvSpPr>
        <p:spPr>
          <a:xfrm>
            <a:off x="138132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13" name="PlaceHolder 3"/>
          <p:cNvSpPr>
            <a:spLocks noGrp="1"/>
          </p:cNvSpPr>
          <p:nvPr>
            <p:ph type="body"/>
          </p:nvPr>
        </p:nvSpPr>
        <p:spPr>
          <a:xfrm>
            <a:off x="148068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14" name="PlaceHolder 4"/>
          <p:cNvSpPr>
            <a:spLocks noGrp="1"/>
          </p:cNvSpPr>
          <p:nvPr>
            <p:ph type="body"/>
          </p:nvPr>
        </p:nvSpPr>
        <p:spPr>
          <a:xfrm>
            <a:off x="1381320" y="3305520"/>
            <a:ext cx="193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2" name="PlaceHolder 2"/>
          <p:cNvSpPr>
            <a:spLocks noGrp="1"/>
          </p:cNvSpPr>
          <p:nvPr>
            <p:ph type="body"/>
          </p:nvPr>
        </p:nvSpPr>
        <p:spPr>
          <a:xfrm>
            <a:off x="138132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3" name="PlaceHolder 3"/>
          <p:cNvSpPr>
            <a:spLocks noGrp="1"/>
          </p:cNvSpPr>
          <p:nvPr>
            <p:ph type="body"/>
          </p:nvPr>
        </p:nvSpPr>
        <p:spPr>
          <a:xfrm>
            <a:off x="138132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4" name="PlaceHolder 4"/>
          <p:cNvSpPr>
            <a:spLocks noGrp="1"/>
          </p:cNvSpPr>
          <p:nvPr>
            <p:ph type="body"/>
          </p:nvPr>
        </p:nvSpPr>
        <p:spPr>
          <a:xfrm>
            <a:off x="148068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16" name="PlaceHolder 2"/>
          <p:cNvSpPr>
            <a:spLocks noGrp="1"/>
          </p:cNvSpPr>
          <p:nvPr>
            <p:ph type="body"/>
          </p:nvPr>
        </p:nvSpPr>
        <p:spPr>
          <a:xfrm>
            <a:off x="1381320" y="1618560"/>
            <a:ext cx="193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17" name="PlaceHolder 3"/>
          <p:cNvSpPr>
            <a:spLocks noGrp="1"/>
          </p:cNvSpPr>
          <p:nvPr>
            <p:ph type="body"/>
          </p:nvPr>
        </p:nvSpPr>
        <p:spPr>
          <a:xfrm>
            <a:off x="1381320" y="3305520"/>
            <a:ext cx="193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19" name="PlaceHolder 2"/>
          <p:cNvSpPr>
            <a:spLocks noGrp="1"/>
          </p:cNvSpPr>
          <p:nvPr>
            <p:ph type="body"/>
          </p:nvPr>
        </p:nvSpPr>
        <p:spPr>
          <a:xfrm>
            <a:off x="138132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20" name="PlaceHolder 3"/>
          <p:cNvSpPr>
            <a:spLocks noGrp="1"/>
          </p:cNvSpPr>
          <p:nvPr>
            <p:ph type="body"/>
          </p:nvPr>
        </p:nvSpPr>
        <p:spPr>
          <a:xfrm>
            <a:off x="148068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21" name="PlaceHolder 4"/>
          <p:cNvSpPr>
            <a:spLocks noGrp="1"/>
          </p:cNvSpPr>
          <p:nvPr>
            <p:ph type="body"/>
          </p:nvPr>
        </p:nvSpPr>
        <p:spPr>
          <a:xfrm>
            <a:off x="148068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22" name="PlaceHolder 5"/>
          <p:cNvSpPr>
            <a:spLocks noGrp="1"/>
          </p:cNvSpPr>
          <p:nvPr>
            <p:ph type="body"/>
          </p:nvPr>
        </p:nvSpPr>
        <p:spPr>
          <a:xfrm>
            <a:off x="138132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24" name="PlaceHolder 2"/>
          <p:cNvSpPr>
            <a:spLocks noGrp="1"/>
          </p:cNvSpPr>
          <p:nvPr>
            <p:ph type="body"/>
          </p:nvPr>
        </p:nvSpPr>
        <p:spPr>
          <a:xfrm>
            <a:off x="1381320" y="1618560"/>
            <a:ext cx="193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25" name="PlaceHolder 3"/>
          <p:cNvSpPr>
            <a:spLocks noGrp="1"/>
          </p:cNvSpPr>
          <p:nvPr>
            <p:ph type="body"/>
          </p:nvPr>
        </p:nvSpPr>
        <p:spPr>
          <a:xfrm>
            <a:off x="1381320" y="1618560"/>
            <a:ext cx="193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226" name="" descr=""/>
          <p:cNvPicPr/>
          <p:nvPr/>
        </p:nvPicPr>
        <p:blipFill>
          <a:blip r:embed="rId2"/>
          <a:stretch/>
        </p:blipFill>
        <p:spPr>
          <a:xfrm>
            <a:off x="1380960" y="3156120"/>
            <a:ext cx="193320" cy="154080"/>
          </a:xfrm>
          <a:prstGeom prst="rect">
            <a:avLst/>
          </a:prstGeom>
          <a:ln>
            <a:noFill/>
          </a:ln>
        </p:spPr>
      </p:pic>
      <p:pic>
        <p:nvPicPr>
          <p:cNvPr id="227" name="" descr=""/>
          <p:cNvPicPr/>
          <p:nvPr/>
        </p:nvPicPr>
        <p:blipFill>
          <a:blip r:embed="rId3"/>
          <a:stretch/>
        </p:blipFill>
        <p:spPr>
          <a:xfrm>
            <a:off x="1380960" y="3156120"/>
            <a:ext cx="193320" cy="154080"/>
          </a:xfrm>
          <a:prstGeom prst="rect">
            <a:avLst/>
          </a:prstGeom>
          <a:ln>
            <a:noFill/>
          </a:ln>
        </p:spPr>
      </p:pic>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34"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35" name="PlaceHolder 2"/>
          <p:cNvSpPr>
            <a:spLocks noGrp="1"/>
          </p:cNvSpPr>
          <p:nvPr>
            <p:ph type="subTitle"/>
          </p:nvPr>
        </p:nvSpPr>
        <p:spPr>
          <a:xfrm>
            <a:off x="1381320" y="-412920"/>
            <a:ext cx="193320" cy="729252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37" name="PlaceHolder 2"/>
          <p:cNvSpPr>
            <a:spLocks noGrp="1"/>
          </p:cNvSpPr>
          <p:nvPr>
            <p:ph type="body"/>
          </p:nvPr>
        </p:nvSpPr>
        <p:spPr>
          <a:xfrm>
            <a:off x="1381320" y="1618560"/>
            <a:ext cx="193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39" name="PlaceHolder 2"/>
          <p:cNvSpPr>
            <a:spLocks noGrp="1"/>
          </p:cNvSpPr>
          <p:nvPr>
            <p:ph type="body"/>
          </p:nvPr>
        </p:nvSpPr>
        <p:spPr>
          <a:xfrm>
            <a:off x="138132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40" name="PlaceHolder 3"/>
          <p:cNvSpPr>
            <a:spLocks noGrp="1"/>
          </p:cNvSpPr>
          <p:nvPr>
            <p:ph type="body"/>
          </p:nvPr>
        </p:nvSpPr>
        <p:spPr>
          <a:xfrm>
            <a:off x="148068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41"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42" name="PlaceHolder 1"/>
          <p:cNvSpPr>
            <a:spLocks noGrp="1"/>
          </p:cNvSpPr>
          <p:nvPr>
            <p:ph type="subTitle"/>
          </p:nvPr>
        </p:nvSpPr>
        <p:spPr>
          <a:xfrm>
            <a:off x="1441440" y="291960"/>
            <a:ext cx="3876480" cy="5795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44" name="PlaceHolder 2"/>
          <p:cNvSpPr>
            <a:spLocks noGrp="1"/>
          </p:cNvSpPr>
          <p:nvPr>
            <p:ph type="body"/>
          </p:nvPr>
        </p:nvSpPr>
        <p:spPr>
          <a:xfrm>
            <a:off x="138132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45" name="PlaceHolder 3"/>
          <p:cNvSpPr>
            <a:spLocks noGrp="1"/>
          </p:cNvSpPr>
          <p:nvPr>
            <p:ph type="body"/>
          </p:nvPr>
        </p:nvSpPr>
        <p:spPr>
          <a:xfrm>
            <a:off x="138132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46" name="PlaceHolder 4"/>
          <p:cNvSpPr>
            <a:spLocks noGrp="1"/>
          </p:cNvSpPr>
          <p:nvPr>
            <p:ph type="body"/>
          </p:nvPr>
        </p:nvSpPr>
        <p:spPr>
          <a:xfrm>
            <a:off x="148068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6" name="PlaceHolder 2"/>
          <p:cNvSpPr>
            <a:spLocks noGrp="1"/>
          </p:cNvSpPr>
          <p:nvPr>
            <p:ph type="body"/>
          </p:nvPr>
        </p:nvSpPr>
        <p:spPr>
          <a:xfrm>
            <a:off x="138132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7" name="PlaceHolder 3"/>
          <p:cNvSpPr>
            <a:spLocks noGrp="1"/>
          </p:cNvSpPr>
          <p:nvPr>
            <p:ph type="body"/>
          </p:nvPr>
        </p:nvSpPr>
        <p:spPr>
          <a:xfrm>
            <a:off x="148068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8" name="PlaceHolder 4"/>
          <p:cNvSpPr>
            <a:spLocks noGrp="1"/>
          </p:cNvSpPr>
          <p:nvPr>
            <p:ph type="body"/>
          </p:nvPr>
        </p:nvSpPr>
        <p:spPr>
          <a:xfrm>
            <a:off x="148068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48" name="PlaceHolder 2"/>
          <p:cNvSpPr>
            <a:spLocks noGrp="1"/>
          </p:cNvSpPr>
          <p:nvPr>
            <p:ph type="body"/>
          </p:nvPr>
        </p:nvSpPr>
        <p:spPr>
          <a:xfrm>
            <a:off x="1381320" y="1618560"/>
            <a:ext cx="94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49" name="PlaceHolder 3"/>
          <p:cNvSpPr>
            <a:spLocks noGrp="1"/>
          </p:cNvSpPr>
          <p:nvPr>
            <p:ph type="body"/>
          </p:nvPr>
        </p:nvSpPr>
        <p:spPr>
          <a:xfrm>
            <a:off x="148068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50" name="PlaceHolder 4"/>
          <p:cNvSpPr>
            <a:spLocks noGrp="1"/>
          </p:cNvSpPr>
          <p:nvPr>
            <p:ph type="body"/>
          </p:nvPr>
        </p:nvSpPr>
        <p:spPr>
          <a:xfrm>
            <a:off x="148068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52" name="PlaceHolder 2"/>
          <p:cNvSpPr>
            <a:spLocks noGrp="1"/>
          </p:cNvSpPr>
          <p:nvPr>
            <p:ph type="body"/>
          </p:nvPr>
        </p:nvSpPr>
        <p:spPr>
          <a:xfrm>
            <a:off x="138132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53" name="PlaceHolder 3"/>
          <p:cNvSpPr>
            <a:spLocks noGrp="1"/>
          </p:cNvSpPr>
          <p:nvPr>
            <p:ph type="body"/>
          </p:nvPr>
        </p:nvSpPr>
        <p:spPr>
          <a:xfrm>
            <a:off x="148068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54" name="PlaceHolder 4"/>
          <p:cNvSpPr>
            <a:spLocks noGrp="1"/>
          </p:cNvSpPr>
          <p:nvPr>
            <p:ph type="body"/>
          </p:nvPr>
        </p:nvSpPr>
        <p:spPr>
          <a:xfrm>
            <a:off x="1381320" y="3305520"/>
            <a:ext cx="193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56" name="PlaceHolder 2"/>
          <p:cNvSpPr>
            <a:spLocks noGrp="1"/>
          </p:cNvSpPr>
          <p:nvPr>
            <p:ph type="body"/>
          </p:nvPr>
        </p:nvSpPr>
        <p:spPr>
          <a:xfrm>
            <a:off x="1381320" y="1618560"/>
            <a:ext cx="193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57" name="PlaceHolder 3"/>
          <p:cNvSpPr>
            <a:spLocks noGrp="1"/>
          </p:cNvSpPr>
          <p:nvPr>
            <p:ph type="body"/>
          </p:nvPr>
        </p:nvSpPr>
        <p:spPr>
          <a:xfrm>
            <a:off x="1381320" y="3305520"/>
            <a:ext cx="193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59" name="PlaceHolder 2"/>
          <p:cNvSpPr>
            <a:spLocks noGrp="1"/>
          </p:cNvSpPr>
          <p:nvPr>
            <p:ph type="body"/>
          </p:nvPr>
        </p:nvSpPr>
        <p:spPr>
          <a:xfrm>
            <a:off x="138132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60" name="PlaceHolder 3"/>
          <p:cNvSpPr>
            <a:spLocks noGrp="1"/>
          </p:cNvSpPr>
          <p:nvPr>
            <p:ph type="body"/>
          </p:nvPr>
        </p:nvSpPr>
        <p:spPr>
          <a:xfrm>
            <a:off x="148068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61" name="PlaceHolder 4"/>
          <p:cNvSpPr>
            <a:spLocks noGrp="1"/>
          </p:cNvSpPr>
          <p:nvPr>
            <p:ph type="body"/>
          </p:nvPr>
        </p:nvSpPr>
        <p:spPr>
          <a:xfrm>
            <a:off x="148068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62" name="PlaceHolder 5"/>
          <p:cNvSpPr>
            <a:spLocks noGrp="1"/>
          </p:cNvSpPr>
          <p:nvPr>
            <p:ph type="body"/>
          </p:nvPr>
        </p:nvSpPr>
        <p:spPr>
          <a:xfrm>
            <a:off x="1381320" y="330552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64" name="PlaceHolder 2"/>
          <p:cNvSpPr>
            <a:spLocks noGrp="1"/>
          </p:cNvSpPr>
          <p:nvPr>
            <p:ph type="body"/>
          </p:nvPr>
        </p:nvSpPr>
        <p:spPr>
          <a:xfrm>
            <a:off x="1381320" y="1618560"/>
            <a:ext cx="193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65" name="PlaceHolder 3"/>
          <p:cNvSpPr>
            <a:spLocks noGrp="1"/>
          </p:cNvSpPr>
          <p:nvPr>
            <p:ph type="body"/>
          </p:nvPr>
        </p:nvSpPr>
        <p:spPr>
          <a:xfrm>
            <a:off x="1381320" y="1618560"/>
            <a:ext cx="193320" cy="322920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266" name="" descr=""/>
          <p:cNvPicPr/>
          <p:nvPr/>
        </p:nvPicPr>
        <p:blipFill>
          <a:blip r:embed="rId2"/>
          <a:stretch/>
        </p:blipFill>
        <p:spPr>
          <a:xfrm>
            <a:off x="1380960" y="3156120"/>
            <a:ext cx="193320" cy="154080"/>
          </a:xfrm>
          <a:prstGeom prst="rect">
            <a:avLst/>
          </a:prstGeom>
          <a:ln>
            <a:noFill/>
          </a:ln>
        </p:spPr>
      </p:pic>
      <p:pic>
        <p:nvPicPr>
          <p:cNvPr id="267" name="" descr=""/>
          <p:cNvPicPr/>
          <p:nvPr/>
        </p:nvPicPr>
        <p:blipFill>
          <a:blip r:embed="rId3"/>
          <a:stretch/>
        </p:blipFill>
        <p:spPr>
          <a:xfrm>
            <a:off x="1380960" y="3156120"/>
            <a:ext cx="193320" cy="154080"/>
          </a:xfrm>
          <a:prstGeom prst="rect">
            <a:avLst/>
          </a:prstGeom>
          <a:ln>
            <a:noFill/>
          </a:ln>
        </p:spPr>
      </p:pic>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441440" y="291960"/>
            <a:ext cx="387648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0" name="PlaceHolder 2"/>
          <p:cNvSpPr>
            <a:spLocks noGrp="1"/>
          </p:cNvSpPr>
          <p:nvPr>
            <p:ph type="body"/>
          </p:nvPr>
        </p:nvSpPr>
        <p:spPr>
          <a:xfrm>
            <a:off x="138132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1" name="PlaceHolder 3"/>
          <p:cNvSpPr>
            <a:spLocks noGrp="1"/>
          </p:cNvSpPr>
          <p:nvPr>
            <p:ph type="body"/>
          </p:nvPr>
        </p:nvSpPr>
        <p:spPr>
          <a:xfrm>
            <a:off x="1480680" y="1618560"/>
            <a:ext cx="94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2" name="PlaceHolder 4"/>
          <p:cNvSpPr>
            <a:spLocks noGrp="1"/>
          </p:cNvSpPr>
          <p:nvPr>
            <p:ph type="body"/>
          </p:nvPr>
        </p:nvSpPr>
        <p:spPr>
          <a:xfrm>
            <a:off x="1381320" y="3305520"/>
            <a:ext cx="193320" cy="154008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05200"/>
            <a:ext cx="8229240" cy="8586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1" name="PlaceHolder 2"/>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 name="CustomShape 1"/>
          <p:cNvSpPr/>
          <p:nvPr/>
        </p:nvSpPr>
        <p:spPr>
          <a:xfrm>
            <a:off x="-6120" y="3676680"/>
            <a:ext cx="9160200" cy="360"/>
          </a:xfrm>
          <a:custGeom>
            <a:avLst/>
            <a:gdLst/>
            <a:ahLst/>
            <a:rect l="l" t="t" r="r" b="b"/>
            <a:pathLst>
              <a:path w="21600" h="21600">
                <a:moveTo>
                  <a:pt x="0" y="0"/>
                </a:moveTo>
                <a:lnTo>
                  <a:pt x="21600" y="21600"/>
                </a:lnTo>
              </a:path>
            </a:pathLst>
          </a:custGeom>
          <a:noFill/>
          <a:ln w="9360">
            <a:solidFill>
              <a:srgbClr val="000000"/>
            </a:solidFill>
            <a:round/>
          </a:ln>
        </p:spPr>
        <p:style>
          <a:lnRef idx="0"/>
          <a:fillRef idx="0"/>
          <a:effectRef idx="0"/>
          <a:fontRef idx="minor"/>
        </p:style>
      </p:sp>
      <p:sp>
        <p:nvSpPr>
          <p:cNvPr id="37" name="CustomShape 2"/>
          <p:cNvSpPr/>
          <p:nvPr/>
        </p:nvSpPr>
        <p:spPr>
          <a:xfrm>
            <a:off x="1117800" y="3323160"/>
            <a:ext cx="718200" cy="718200"/>
          </a:xfrm>
          <a:prstGeom prst="ellipse">
            <a:avLst/>
          </a:prstGeom>
          <a:solidFill>
            <a:srgbClr val="409b94"/>
          </a:solidFill>
          <a:ln>
            <a:noFill/>
          </a:ln>
        </p:spPr>
        <p:style>
          <a:lnRef idx="0"/>
          <a:fillRef idx="0"/>
          <a:effectRef idx="0"/>
          <a:fontRef idx="minor"/>
        </p:style>
      </p:sp>
      <p:sp>
        <p:nvSpPr>
          <p:cNvPr id="38" name="PlaceHolder 3"/>
          <p:cNvSpPr>
            <a:spLocks noGrp="1"/>
          </p:cNvSpPr>
          <p:nvPr>
            <p:ph type="title"/>
          </p:nvPr>
        </p:nvSpPr>
        <p:spPr>
          <a:xfrm>
            <a:off x="457200" y="205200"/>
            <a:ext cx="8229240" cy="8586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39" name="PlaceHolder 4"/>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4" name="CustomShape 1"/>
          <p:cNvSpPr/>
          <p:nvPr/>
        </p:nvSpPr>
        <p:spPr>
          <a:xfrm>
            <a:off x="0" y="942840"/>
            <a:ext cx="137412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75" name="CustomShape 2"/>
          <p:cNvSpPr/>
          <p:nvPr/>
        </p:nvSpPr>
        <p:spPr>
          <a:xfrm>
            <a:off x="1023480" y="596880"/>
            <a:ext cx="718200" cy="718200"/>
          </a:xfrm>
          <a:prstGeom prst="ellipse">
            <a:avLst/>
          </a:prstGeom>
          <a:solidFill>
            <a:srgbClr val="409b94"/>
          </a:solidFill>
          <a:ln>
            <a:noFill/>
          </a:ln>
        </p:spPr>
        <p:style>
          <a:lnRef idx="0"/>
          <a:fillRef idx="0"/>
          <a:effectRef idx="0"/>
          <a:fontRef idx="minor"/>
        </p:style>
      </p:sp>
      <p:sp>
        <p:nvSpPr>
          <p:cNvPr id="76" name="CustomShape 3"/>
          <p:cNvSpPr/>
          <p:nvPr/>
        </p:nvSpPr>
        <p:spPr>
          <a:xfrm>
            <a:off x="5265720" y="917280"/>
            <a:ext cx="387648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77" name="PlaceHolder 4"/>
          <p:cNvSpPr>
            <a:spLocks noGrp="1"/>
          </p:cNvSpPr>
          <p:nvPr>
            <p:ph type="title"/>
          </p:nvPr>
        </p:nvSpPr>
        <p:spPr>
          <a:xfrm>
            <a:off x="1441440" y="291960"/>
            <a:ext cx="3876480" cy="124992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78" name="PlaceHolder 5"/>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3" name="CustomShape 1"/>
          <p:cNvSpPr/>
          <p:nvPr/>
        </p:nvSpPr>
        <p:spPr>
          <a:xfrm>
            <a:off x="-6120" y="2571840"/>
            <a:ext cx="198252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114" name="CustomShape 2"/>
          <p:cNvSpPr/>
          <p:nvPr/>
        </p:nvSpPr>
        <p:spPr>
          <a:xfrm>
            <a:off x="1263240" y="2201040"/>
            <a:ext cx="718200" cy="718200"/>
          </a:xfrm>
          <a:prstGeom prst="ellipse">
            <a:avLst/>
          </a:prstGeom>
          <a:solidFill>
            <a:srgbClr val="409b94"/>
          </a:solidFill>
          <a:ln>
            <a:noFill/>
          </a:ln>
        </p:spPr>
        <p:style>
          <a:lnRef idx="0"/>
          <a:fillRef idx="0"/>
          <a:effectRef idx="0"/>
          <a:fontRef idx="minor"/>
        </p:style>
      </p:sp>
      <p:sp>
        <p:nvSpPr>
          <p:cNvPr id="115" name="CustomShape 3"/>
          <p:cNvSpPr/>
          <p:nvPr/>
        </p:nvSpPr>
        <p:spPr>
          <a:xfrm flipV="1">
            <a:off x="8014680" y="2568240"/>
            <a:ext cx="113364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116" name="PlaceHolder 4"/>
          <p:cNvSpPr>
            <a:spLocks noGrp="1"/>
          </p:cNvSpPr>
          <p:nvPr>
            <p:ph type="title"/>
          </p:nvPr>
        </p:nvSpPr>
        <p:spPr>
          <a:xfrm>
            <a:off x="457200" y="205200"/>
            <a:ext cx="8229240" cy="8586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117" name="PlaceHolder 5"/>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2" name="CustomShape 1"/>
          <p:cNvSpPr/>
          <p:nvPr/>
        </p:nvSpPr>
        <p:spPr>
          <a:xfrm>
            <a:off x="4644000" y="3676680"/>
            <a:ext cx="360" cy="147852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153" name="CustomShape 2"/>
          <p:cNvSpPr/>
          <p:nvPr/>
        </p:nvSpPr>
        <p:spPr>
          <a:xfrm>
            <a:off x="4288320" y="3393000"/>
            <a:ext cx="718200" cy="718200"/>
          </a:xfrm>
          <a:prstGeom prst="ellipse">
            <a:avLst/>
          </a:prstGeom>
          <a:solidFill>
            <a:srgbClr val="409b94"/>
          </a:solidFill>
          <a:ln>
            <a:noFill/>
          </a:ln>
        </p:spPr>
        <p:style>
          <a:lnRef idx="0"/>
          <a:fillRef idx="0"/>
          <a:effectRef idx="0"/>
          <a:fontRef idx="minor"/>
        </p:style>
      </p:sp>
      <p:sp>
        <p:nvSpPr>
          <p:cNvPr id="154" name="PlaceHolder 3"/>
          <p:cNvSpPr>
            <a:spLocks noGrp="1"/>
          </p:cNvSpPr>
          <p:nvPr>
            <p:ph type="title"/>
          </p:nvPr>
        </p:nvSpPr>
        <p:spPr>
          <a:xfrm>
            <a:off x="457200" y="205200"/>
            <a:ext cx="8229240" cy="8586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155" name="PlaceHolder 4"/>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0" name="CustomShape 1"/>
          <p:cNvSpPr/>
          <p:nvPr/>
        </p:nvSpPr>
        <p:spPr>
          <a:xfrm>
            <a:off x="-6120" y="4513680"/>
            <a:ext cx="916020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191" name="CustomShape 2"/>
          <p:cNvSpPr/>
          <p:nvPr/>
        </p:nvSpPr>
        <p:spPr>
          <a:xfrm>
            <a:off x="4293720" y="4235400"/>
            <a:ext cx="718200" cy="718200"/>
          </a:xfrm>
          <a:prstGeom prst="ellipse">
            <a:avLst/>
          </a:prstGeom>
          <a:solidFill>
            <a:srgbClr val="409b94"/>
          </a:solidFill>
          <a:ln>
            <a:noFill/>
          </a:ln>
        </p:spPr>
        <p:style>
          <a:lnRef idx="0"/>
          <a:fillRef idx="0"/>
          <a:effectRef idx="0"/>
          <a:fontRef idx="minor"/>
        </p:style>
      </p:sp>
      <p:sp>
        <p:nvSpPr>
          <p:cNvPr id="192" name="PlaceHolder 3"/>
          <p:cNvSpPr>
            <a:spLocks noGrp="1"/>
          </p:cNvSpPr>
          <p:nvPr>
            <p:ph type="title"/>
          </p:nvPr>
        </p:nvSpPr>
        <p:spPr>
          <a:xfrm>
            <a:off x="457200" y="205200"/>
            <a:ext cx="8229240" cy="8586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193" name="PlaceHolder 4"/>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8" name="CustomShape 1"/>
          <p:cNvSpPr/>
          <p:nvPr/>
        </p:nvSpPr>
        <p:spPr>
          <a:xfrm>
            <a:off x="0" y="934200"/>
            <a:ext cx="137412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229" name="CustomShape 2"/>
          <p:cNvSpPr/>
          <p:nvPr/>
        </p:nvSpPr>
        <p:spPr>
          <a:xfrm>
            <a:off x="1014840" y="606600"/>
            <a:ext cx="718200" cy="718200"/>
          </a:xfrm>
          <a:prstGeom prst="ellipse">
            <a:avLst/>
          </a:prstGeom>
          <a:solidFill>
            <a:srgbClr val="409b94"/>
          </a:solidFill>
          <a:ln>
            <a:noFill/>
          </a:ln>
        </p:spPr>
        <p:style>
          <a:lnRef idx="0"/>
          <a:fillRef idx="0"/>
          <a:effectRef idx="0"/>
          <a:fontRef idx="minor"/>
        </p:style>
      </p:sp>
      <p:sp>
        <p:nvSpPr>
          <p:cNvPr id="230" name="CustomShape 3"/>
          <p:cNvSpPr/>
          <p:nvPr/>
        </p:nvSpPr>
        <p:spPr>
          <a:xfrm>
            <a:off x="5265720" y="882720"/>
            <a:ext cx="387648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231" name="PlaceHolder 4"/>
          <p:cNvSpPr>
            <a:spLocks noGrp="1"/>
          </p:cNvSpPr>
          <p:nvPr>
            <p:ph type="title"/>
          </p:nvPr>
        </p:nvSpPr>
        <p:spPr>
          <a:xfrm>
            <a:off x="1441440" y="291960"/>
            <a:ext cx="3876480" cy="124992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32" name="PlaceHolder 5"/>
          <p:cNvSpPr>
            <a:spLocks noGrp="1"/>
          </p:cNvSpPr>
          <p:nvPr>
            <p:ph type="body"/>
          </p:nvPr>
        </p:nvSpPr>
        <p:spPr>
          <a:xfrm>
            <a:off x="1381320" y="1618560"/>
            <a:ext cx="193320" cy="3229200"/>
          </a:xfrm>
          <a:prstGeom prst="rect">
            <a:avLst/>
          </a:prstGeom>
        </p:spPr>
        <p:txBody>
          <a:bodyPr lIns="0" rIns="0" tIns="0" bIns="0"/>
          <a:p>
            <a:pPr marL="432000" indent="-324000">
              <a:buClr>
                <a:srgbClr val="000000"/>
              </a:buClr>
              <a:buSzPct val="45000"/>
              <a:buFont typeface="Wingdings" charset="2"/>
              <a:buChar char=""/>
            </a:pPr>
            <a:r>
              <a:rPr b="0" lang="en-US" sz="1800" spc="-1" strike="noStrike">
                <a:solidFill>
                  <a:srgbClr val="000000"/>
                </a:solidFill>
                <a:uFill>
                  <a:solidFill>
                    <a:srgbClr val="ffffff"/>
                  </a:solidFill>
                </a:uFill>
                <a:latin typeface="Arial"/>
              </a:rPr>
              <a:t>Click to edit the outline text format</a:t>
            </a:r>
            <a:endParaRPr b="0" lang="en-US"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1800" spc="-1" strike="noStrike">
                <a:solidFill>
                  <a:srgbClr val="000000"/>
                </a:solidFill>
                <a:uFill>
                  <a:solidFill>
                    <a:srgbClr val="ffffff"/>
                  </a:solidFill>
                </a:uFill>
                <a:latin typeface="Arial"/>
              </a:rPr>
              <a:t>Second Outline Level</a:t>
            </a:r>
            <a:endParaRPr b="0" lang="en-US"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1800" spc="-1" strike="noStrike">
                <a:solidFill>
                  <a:srgbClr val="000000"/>
                </a:solidFill>
                <a:uFill>
                  <a:solidFill>
                    <a:srgbClr val="ffffff"/>
                  </a:solidFill>
                </a:uFill>
                <a:latin typeface="Arial"/>
              </a:rPr>
              <a:t>Third Outline Level</a:t>
            </a:r>
            <a:endParaRPr b="0" lang="en-US"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1800" spc="-1" strike="noStrike">
                <a:solidFill>
                  <a:srgbClr val="000000"/>
                </a:solidFill>
                <a:uFill>
                  <a:solidFill>
                    <a:srgbClr val="ffffff"/>
                  </a:solidFill>
                </a:uFill>
                <a:latin typeface="Arial"/>
              </a:rPr>
              <a:t>Fourth Outline Level</a:t>
            </a:r>
            <a:endParaRPr b="0" lang="en-US"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Fifth Outline Level</a:t>
            </a:r>
            <a:endParaRPr b="0" lang="en-US" sz="18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Sixth Outline Level</a:t>
            </a:r>
            <a:endParaRPr b="0" lang="en-US" sz="18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Seventh Outline Level</a:t>
            </a:r>
            <a:endParaRPr b="0" lang="en-US" sz="1800" spc="-1" strike="noStrike">
              <a:solidFill>
                <a:srgbClr val="000000"/>
              </a:solidFill>
              <a:uFill>
                <a:solidFill>
                  <a:srgbClr val="ffffff"/>
                </a:solidFill>
              </a:uFill>
              <a:latin typeface="Arial"/>
            </a:endParaRPr>
          </a:p>
        </p:txBody>
      </p:sp>
      <p:sp>
        <p:nvSpPr>
          <p:cNvPr id="233" name="PlaceHolder 6"/>
          <p:cNvSpPr>
            <a:spLocks noGrp="1"/>
          </p:cNvSpPr>
          <p:nvPr>
            <p:ph type="body"/>
          </p:nvPr>
        </p:nvSpPr>
        <p:spPr>
          <a:xfrm>
            <a:off x="1585080" y="1618560"/>
            <a:ext cx="193320" cy="3229200"/>
          </a:xfrm>
          <a:prstGeom prst="rect">
            <a:avLst/>
          </a:prstGeom>
        </p:spPr>
        <p:txBody>
          <a:bodyPr lIns="0" rIns="0" tIns="0" bIns="0"/>
          <a:p>
            <a:pPr marL="432000" indent="-324000">
              <a:buClr>
                <a:srgbClr val="000000"/>
              </a:buClr>
              <a:buSzPct val="45000"/>
              <a:buFont typeface="Wingdings" charset="2"/>
              <a:buChar char=""/>
            </a:pPr>
            <a:r>
              <a:rPr b="0" lang="en-US" sz="1800" spc="-1" strike="noStrike">
                <a:solidFill>
                  <a:srgbClr val="000000"/>
                </a:solidFill>
                <a:uFill>
                  <a:solidFill>
                    <a:srgbClr val="ffffff"/>
                  </a:solidFill>
                </a:uFill>
                <a:latin typeface="Arial"/>
              </a:rPr>
              <a:t>Click to edit the outline text format</a:t>
            </a:r>
            <a:endParaRPr b="0" lang="en-US"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1800" spc="-1" strike="noStrike">
                <a:solidFill>
                  <a:srgbClr val="000000"/>
                </a:solidFill>
                <a:uFill>
                  <a:solidFill>
                    <a:srgbClr val="ffffff"/>
                  </a:solidFill>
                </a:uFill>
                <a:latin typeface="Arial"/>
              </a:rPr>
              <a:t>Second Outline Level</a:t>
            </a:r>
            <a:endParaRPr b="0" lang="en-US"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1800" spc="-1" strike="noStrike">
                <a:solidFill>
                  <a:srgbClr val="000000"/>
                </a:solidFill>
                <a:uFill>
                  <a:solidFill>
                    <a:srgbClr val="ffffff"/>
                  </a:solidFill>
                </a:uFill>
                <a:latin typeface="Arial"/>
              </a:rPr>
              <a:t>Third Outline Level</a:t>
            </a:r>
            <a:endParaRPr b="0" lang="en-US"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1800" spc="-1" strike="noStrike">
                <a:solidFill>
                  <a:srgbClr val="000000"/>
                </a:solidFill>
                <a:uFill>
                  <a:solidFill>
                    <a:srgbClr val="ffffff"/>
                  </a:solidFill>
                </a:uFill>
                <a:latin typeface="Arial"/>
              </a:rPr>
              <a:t>Fourth Outline Level</a:t>
            </a:r>
            <a:endParaRPr b="0" lang="en-US"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Fifth Outline Level</a:t>
            </a:r>
            <a:endParaRPr b="0" lang="en-US" sz="18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Sixth Outline Level</a:t>
            </a:r>
            <a:endParaRPr b="0" lang="en-US" sz="18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Seventh Outline Level</a:t>
            </a:r>
            <a:endParaRPr b="0" lang="en-US" sz="18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56.png"/><Relationship Id="rId2" Type="http://schemas.openxmlformats.org/officeDocument/2006/relationships/image" Target="../media/image57.png"/><Relationship Id="rId3" Type="http://schemas.openxmlformats.org/officeDocument/2006/relationships/image" Target="../media/image58.png"/><Relationship Id="rId4"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59.png"/><Relationship Id="rId2" Type="http://schemas.openxmlformats.org/officeDocument/2006/relationships/image" Target="../media/image60.png"/><Relationship Id="rId3" Type="http://schemas.openxmlformats.org/officeDocument/2006/relationships/image" Target="../media/image61.png"/><Relationship Id="rId4"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62.png"/><Relationship Id="rId2" Type="http://schemas.openxmlformats.org/officeDocument/2006/relationships/image" Target="../media/image63.png"/><Relationship Id="rId3"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64.png"/><Relationship Id="rId2" Type="http://schemas.openxmlformats.org/officeDocument/2006/relationships/image" Target="../media/image65.png"/><Relationship Id="rId3"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66.png"/><Relationship Id="rId2" Type="http://schemas.openxmlformats.org/officeDocument/2006/relationships/image" Target="../media/image67.png"/><Relationship Id="rId3"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68.png"/><Relationship Id="rId2" Type="http://schemas.openxmlformats.org/officeDocument/2006/relationships/image" Target="../media/image69.png"/><Relationship Id="rId3" Type="http://schemas.openxmlformats.org/officeDocument/2006/relationships/image" Target="../media/image70.png"/><Relationship Id="rId4"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74.png"/><Relationship Id="rId2" Type="http://schemas.openxmlformats.org/officeDocument/2006/relationships/image" Target="../media/image75.png"/><Relationship Id="rId3" Type="http://schemas.openxmlformats.org/officeDocument/2006/relationships/slideLayout" Target="../slideLayouts/slideLayout29.xml"/>
</Relationships>
</file>

<file path=ppt/slides/_rels/slide18.xml.rels><?xml version="1.0" encoding="UTF-8"?>
<Relationships xmlns="http://schemas.openxmlformats.org/package/2006/relationships"><Relationship Id="rId1" Type="http://schemas.openxmlformats.org/officeDocument/2006/relationships/image" Target="../media/image76.jpeg"/><Relationship Id="rId2" Type="http://schemas.openxmlformats.org/officeDocument/2006/relationships/image" Target="../media/image77.png"/><Relationship Id="rId3" Type="http://schemas.openxmlformats.org/officeDocument/2006/relationships/slideLayout" Target="../slideLayouts/slideLayout49.xml"/>
</Relationships>
</file>

<file path=ppt/slides/_rels/slide19.xml.rels><?xml version="1.0" encoding="UTF-8"?>
<Relationships xmlns="http://schemas.openxmlformats.org/package/2006/relationships"><Relationship Id="rId1" Type="http://schemas.openxmlformats.org/officeDocument/2006/relationships/image" Target="../media/image78.png"/><Relationship Id="rId2" Type="http://schemas.openxmlformats.org/officeDocument/2006/relationships/slideLayout" Target="../slideLayouts/slideLayout61.xml"/>
</Relationships>
</file>

<file path=ppt/slides/_rels/slide2.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hyperlink" Target="https://ondemand.manageengine.com/service-desk/signup.html" TargetMode="External"/><Relationship Id="rId2" Type="http://schemas.openxmlformats.org/officeDocument/2006/relationships/image" Target="../media/image79.png"/><Relationship Id="rId3" Type="http://schemas.openxmlformats.org/officeDocument/2006/relationships/image" Target="../media/image80.png"/><Relationship Id="rId4" Type="http://schemas.openxmlformats.org/officeDocument/2006/relationships/slideLayout" Target="../slideLayouts/slideLayout76.xml"/>
</Relationships>
</file>

<file path=ppt/slides/_rels/slide3.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slideLayout" Target="../slideLayouts/slideLayout29.xml"/>
</Relationships>
</file>

<file path=ppt/slides/_rels/slide4.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7.png"/><Relationship Id="rId3" Type="http://schemas.openxmlformats.org/officeDocument/2006/relationships/slideLayout" Target="../slideLayouts/slideLayout37.xml"/>
</Relationships>
</file>

<file path=ppt/slides/_rels/slide5.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png"/><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slideLayout" Target="../slideLayouts/slideLayout29.xml"/>
</Relationships>
</file>

<file path=ppt/slides/_rels/slide6.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png"/><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slideLayout" Target="../slideLayouts/slideLayout29.xml"/>
</Relationships>
</file>

<file path=ppt/slides/_rels/slide7.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image" Target="../media/image48.png"/><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png"/><Relationship Id="rId7" Type="http://schemas.openxmlformats.org/officeDocument/2006/relationships/slideLayout" Target="../slideLayouts/slideLayout29.xml"/>
</Relationships>
</file>

<file path=ppt/slides/_rels/slide8.xml.rels><?xml version="1.0" encoding="UTF-8"?>
<Relationships xmlns="http://schemas.openxmlformats.org/package/2006/relationships"><Relationship Id="rId1" Type="http://schemas.openxmlformats.org/officeDocument/2006/relationships/image" Target="../media/image53.jpeg"/><Relationship Id="rId2" Type="http://schemas.openxmlformats.org/officeDocument/2006/relationships/slideLayout" Target="../slideLayouts/slideLayout29.xml"/>
</Relationships>
</file>

<file path=ppt/slides/_rels/slide9.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image" Target="../media/image55.png"/><Relationship Id="rId3"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CustomShape 1"/>
          <p:cNvSpPr/>
          <p:nvPr/>
        </p:nvSpPr>
        <p:spPr>
          <a:xfrm>
            <a:off x="5795640" y="537840"/>
            <a:ext cx="538200" cy="538200"/>
          </a:xfrm>
          <a:prstGeom prst="ellipse">
            <a:avLst/>
          </a:prstGeom>
          <a:solidFill>
            <a:srgbClr val="8fdec4">
              <a:alpha val="30000"/>
            </a:srgbClr>
          </a:solidFill>
          <a:ln>
            <a:solidFill>
              <a:schemeClr val="tx1">
                <a:lumMod val="50000"/>
                <a:lumOff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69" name="CustomShape 2"/>
          <p:cNvSpPr/>
          <p:nvPr/>
        </p:nvSpPr>
        <p:spPr>
          <a:xfrm>
            <a:off x="6948360" y="1055520"/>
            <a:ext cx="538200" cy="538200"/>
          </a:xfrm>
          <a:prstGeom prst="ellipse">
            <a:avLst/>
          </a:prstGeom>
          <a:solidFill>
            <a:srgbClr val="8fdec4">
              <a:alpha val="30000"/>
            </a:srgbClr>
          </a:solidFill>
          <a:ln>
            <a:solidFill>
              <a:schemeClr val="tx1">
                <a:lumMod val="50000"/>
                <a:lumOff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0" name="CustomShape 3"/>
          <p:cNvSpPr/>
          <p:nvPr/>
        </p:nvSpPr>
        <p:spPr>
          <a:xfrm>
            <a:off x="4688640" y="1055160"/>
            <a:ext cx="538200" cy="538200"/>
          </a:xfrm>
          <a:prstGeom prst="ellipse">
            <a:avLst/>
          </a:prstGeom>
          <a:solidFill>
            <a:srgbClr val="8fdec4">
              <a:alpha val="21000"/>
            </a:srgbClr>
          </a:solidFill>
          <a:ln>
            <a:solidFill>
              <a:schemeClr val="tx1">
                <a:lumMod val="50000"/>
                <a:lumOff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1" name="CustomShape 4"/>
          <p:cNvSpPr/>
          <p:nvPr/>
        </p:nvSpPr>
        <p:spPr>
          <a:xfrm>
            <a:off x="7214040" y="1881720"/>
            <a:ext cx="538200" cy="538200"/>
          </a:xfrm>
          <a:prstGeom prst="ellipse">
            <a:avLst/>
          </a:prstGeom>
          <a:solidFill>
            <a:srgbClr val="8fdec4">
              <a:alpha val="30000"/>
            </a:srgbClr>
          </a:solidFill>
          <a:ln>
            <a:solidFill>
              <a:schemeClr val="tx1">
                <a:lumMod val="50000"/>
                <a:lumOff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400" spc="-1" strike="noStrike">
                <a:solidFill>
                  <a:srgbClr val="ffffff"/>
                </a:solidFill>
                <a:uFill>
                  <a:solidFill>
                    <a:srgbClr val="ffffff"/>
                  </a:solidFill>
                </a:uFill>
                <a:latin typeface="Arial"/>
                <a:ea typeface="Arial"/>
              </a:rPr>
              <a:t>      </a:t>
            </a:r>
            <a:endParaRPr b="0" lang="en-US" sz="1800" spc="-1" strike="noStrike">
              <a:solidFill>
                <a:srgbClr val="000000"/>
              </a:solidFill>
              <a:uFill>
                <a:solidFill>
                  <a:srgbClr val="ffffff"/>
                </a:solidFill>
              </a:uFill>
              <a:latin typeface="Arial"/>
            </a:endParaRPr>
          </a:p>
        </p:txBody>
      </p:sp>
      <p:sp>
        <p:nvSpPr>
          <p:cNvPr id="272" name="CustomShape 5"/>
          <p:cNvSpPr/>
          <p:nvPr/>
        </p:nvSpPr>
        <p:spPr>
          <a:xfrm>
            <a:off x="4384080" y="1937520"/>
            <a:ext cx="538200" cy="538200"/>
          </a:xfrm>
          <a:prstGeom prst="ellipse">
            <a:avLst/>
          </a:prstGeom>
          <a:solidFill>
            <a:srgbClr val="8fdec4">
              <a:alpha val="30000"/>
            </a:srgbClr>
          </a:solidFill>
          <a:ln>
            <a:solidFill>
              <a:schemeClr val="tx1">
                <a:lumMod val="50000"/>
                <a:lumOff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3" name="CustomShape 6"/>
          <p:cNvSpPr/>
          <p:nvPr/>
        </p:nvSpPr>
        <p:spPr>
          <a:xfrm>
            <a:off x="4753080" y="2829960"/>
            <a:ext cx="538200" cy="538200"/>
          </a:xfrm>
          <a:prstGeom prst="ellipse">
            <a:avLst/>
          </a:prstGeom>
          <a:solidFill>
            <a:srgbClr val="8fdec4">
              <a:alpha val="30000"/>
            </a:srgbClr>
          </a:solidFill>
          <a:ln>
            <a:solidFill>
              <a:schemeClr val="tx1">
                <a:lumMod val="50000"/>
                <a:lumOff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4" name="CustomShape 7"/>
          <p:cNvSpPr/>
          <p:nvPr/>
        </p:nvSpPr>
        <p:spPr>
          <a:xfrm>
            <a:off x="6873840" y="2791800"/>
            <a:ext cx="538200" cy="538200"/>
          </a:xfrm>
          <a:prstGeom prst="ellipse">
            <a:avLst/>
          </a:prstGeom>
          <a:solidFill>
            <a:srgbClr val="8fdec4">
              <a:alpha val="30000"/>
            </a:srgbClr>
          </a:solidFill>
          <a:ln>
            <a:solidFill>
              <a:schemeClr val="tx1">
                <a:lumMod val="50000"/>
                <a:lumOff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5" name="CustomShape 8"/>
          <p:cNvSpPr/>
          <p:nvPr/>
        </p:nvSpPr>
        <p:spPr>
          <a:xfrm>
            <a:off x="5847120" y="3111480"/>
            <a:ext cx="538200" cy="538200"/>
          </a:xfrm>
          <a:prstGeom prst="ellipse">
            <a:avLst/>
          </a:prstGeom>
          <a:solidFill>
            <a:srgbClr val="8fdec4">
              <a:alpha val="30000"/>
            </a:srgbClr>
          </a:solidFill>
          <a:ln>
            <a:solidFill>
              <a:schemeClr val="tx1">
                <a:lumMod val="50000"/>
                <a:lumOff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400" spc="-1" strike="noStrike">
                <a:solidFill>
                  <a:srgbClr val="ffffff"/>
                </a:solidFill>
                <a:uFill>
                  <a:solidFill>
                    <a:srgbClr val="ffffff"/>
                  </a:solidFill>
                </a:uFill>
                <a:latin typeface="Arial"/>
                <a:ea typeface="Arial"/>
              </a:rPr>
              <a:t>                  </a:t>
            </a:r>
            <a:endParaRPr b="0" lang="en-US" sz="1800" spc="-1" strike="noStrike">
              <a:solidFill>
                <a:srgbClr val="000000"/>
              </a:solidFill>
              <a:uFill>
                <a:solidFill>
                  <a:srgbClr val="ffffff"/>
                </a:solidFill>
              </a:uFill>
              <a:latin typeface="Arial"/>
            </a:endParaRPr>
          </a:p>
        </p:txBody>
      </p:sp>
      <p:sp>
        <p:nvSpPr>
          <p:cNvPr id="276" name="CustomShape 9"/>
          <p:cNvSpPr/>
          <p:nvPr/>
        </p:nvSpPr>
        <p:spPr>
          <a:xfrm>
            <a:off x="-18720" y="0"/>
            <a:ext cx="3611880" cy="5160960"/>
          </a:xfrm>
          <a:prstGeom prst="rect">
            <a:avLst/>
          </a:prstGeom>
          <a:gradFill>
            <a:gsLst>
              <a:gs pos="0">
                <a:srgbClr val="409b94"/>
              </a:gs>
              <a:gs pos="100000">
                <a:srgbClr val="ffffff"/>
              </a:gs>
            </a:gsLst>
            <a:lin ang="0"/>
          </a:gradFill>
          <a:ln>
            <a:noFill/>
          </a:ln>
        </p:spPr>
        <p:style>
          <a:lnRef idx="0"/>
          <a:fillRef idx="0"/>
          <a:effectRef idx="0"/>
          <a:fontRef idx="minor"/>
        </p:style>
      </p:sp>
      <p:pic>
        <p:nvPicPr>
          <p:cNvPr id="277" name="Picture 4" descr=""/>
          <p:cNvPicPr/>
          <p:nvPr/>
        </p:nvPicPr>
        <p:blipFill>
          <a:blip r:embed="rId1"/>
          <a:srcRect l="-2574" t="0" r="-2574" b="0"/>
          <a:stretch/>
        </p:blipFill>
        <p:spPr>
          <a:xfrm>
            <a:off x="3108960" y="201240"/>
            <a:ext cx="5865120" cy="4985640"/>
          </a:xfrm>
          <a:prstGeom prst="rect">
            <a:avLst/>
          </a:prstGeom>
          <a:ln>
            <a:noFill/>
          </a:ln>
        </p:spPr>
      </p:pic>
      <p:sp>
        <p:nvSpPr>
          <p:cNvPr id="278" name="CustomShape 10"/>
          <p:cNvSpPr/>
          <p:nvPr/>
        </p:nvSpPr>
        <p:spPr>
          <a:xfrm>
            <a:off x="270360" y="1326240"/>
            <a:ext cx="2809080" cy="2221200"/>
          </a:xfrm>
          <a:prstGeom prst="rect">
            <a:avLst/>
          </a:prstGeom>
          <a:noFill/>
          <a:ln>
            <a:noFill/>
          </a:ln>
        </p:spPr>
        <p:style>
          <a:lnRef idx="0"/>
          <a:fillRef idx="0"/>
          <a:effectRef idx="0"/>
          <a:fontRef idx="minor"/>
        </p:style>
        <p:txBody>
          <a:bodyPr lIns="90000" rIns="90000" tIns="45000" bIns="45000"/>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2800" spc="-1" strike="noStrike">
                <a:solidFill>
                  <a:srgbClr val="0d0d0d"/>
                </a:solidFill>
                <a:uFill>
                  <a:solidFill>
                    <a:srgbClr val="ffffff"/>
                  </a:solidFill>
                </a:uFill>
                <a:latin typeface="Gill Sans SemiBold"/>
                <a:ea typeface="Arial"/>
              </a:rPr>
              <a:t>IT management, simplified.</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279" name="CustomShape 11"/>
          <p:cNvSpPr/>
          <p:nvPr/>
        </p:nvSpPr>
        <p:spPr>
          <a:xfrm>
            <a:off x="264600" y="3358080"/>
            <a:ext cx="2327400" cy="1153800"/>
          </a:xfrm>
          <a:prstGeom prst="rect">
            <a:avLst/>
          </a:prstGeom>
          <a:noFill/>
          <a:ln>
            <a:noFill/>
          </a:ln>
        </p:spPr>
        <p:style>
          <a:lnRef idx="0"/>
          <a:fillRef idx="0"/>
          <a:effectRef idx="0"/>
          <a:fontRef idx="minor"/>
        </p:style>
        <p:txBody>
          <a:bodyPr lIns="90000" rIns="90000" tIns="45000" bIns="45000"/>
          <a:p>
            <a:pPr>
              <a:lnSpc>
                <a:spcPct val="100000"/>
              </a:lnSpc>
            </a:pPr>
            <a:r>
              <a:rPr b="0" lang="en-US" sz="1400" spc="-1" strike="noStrike">
                <a:solidFill>
                  <a:srgbClr val="000000"/>
                </a:solidFill>
                <a:uFill>
                  <a:solidFill>
                    <a:srgbClr val="ffffff"/>
                  </a:solidFill>
                </a:uFill>
                <a:latin typeface="Gill Sans Light"/>
                <a:ea typeface="Arial"/>
              </a:rPr>
              <a:t>Real-time IT management solutions for the new speed of business</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pic>
        <p:nvPicPr>
          <p:cNvPr id="280" name="Picture 17" descr=""/>
          <p:cNvPicPr/>
          <p:nvPr/>
        </p:nvPicPr>
        <p:blipFill>
          <a:blip r:embed="rId2"/>
          <a:srcRect l="0" t="0" r="0" b="13977"/>
          <a:stretch/>
        </p:blipFill>
        <p:spPr>
          <a:xfrm>
            <a:off x="5812560" y="576360"/>
            <a:ext cx="517320" cy="444600"/>
          </a:xfrm>
          <a:prstGeom prst="rect">
            <a:avLst/>
          </a:prstGeom>
          <a:ln>
            <a:noFill/>
          </a:ln>
        </p:spPr>
      </p:pic>
      <p:pic>
        <p:nvPicPr>
          <p:cNvPr id="281" name="Picture 18" descr=""/>
          <p:cNvPicPr/>
          <p:nvPr/>
        </p:nvPicPr>
        <p:blipFill>
          <a:blip r:embed="rId3"/>
          <a:srcRect l="0" t="0" r="0" b="13977"/>
          <a:stretch/>
        </p:blipFill>
        <p:spPr>
          <a:xfrm>
            <a:off x="6989760" y="1099800"/>
            <a:ext cx="484920" cy="416880"/>
          </a:xfrm>
          <a:prstGeom prst="rect">
            <a:avLst/>
          </a:prstGeom>
          <a:ln>
            <a:noFill/>
          </a:ln>
        </p:spPr>
      </p:pic>
      <p:pic>
        <p:nvPicPr>
          <p:cNvPr id="282" name="Picture 21" descr=""/>
          <p:cNvPicPr/>
          <p:nvPr/>
        </p:nvPicPr>
        <p:blipFill>
          <a:blip r:embed="rId4"/>
          <a:srcRect l="0" t="-9712" r="0" b="19440"/>
          <a:stretch/>
        </p:blipFill>
        <p:spPr>
          <a:xfrm>
            <a:off x="6930720" y="2872440"/>
            <a:ext cx="417240" cy="315000"/>
          </a:xfrm>
          <a:prstGeom prst="rect">
            <a:avLst/>
          </a:prstGeom>
          <a:ln>
            <a:noFill/>
          </a:ln>
        </p:spPr>
      </p:pic>
      <p:pic>
        <p:nvPicPr>
          <p:cNvPr id="283" name="Picture 22" descr=""/>
          <p:cNvPicPr/>
          <p:nvPr/>
        </p:nvPicPr>
        <p:blipFill>
          <a:blip r:embed="rId5"/>
          <a:srcRect l="0" t="0" r="0" b="27978"/>
          <a:stretch/>
        </p:blipFill>
        <p:spPr>
          <a:xfrm>
            <a:off x="5853240" y="3192120"/>
            <a:ext cx="505440" cy="363600"/>
          </a:xfrm>
          <a:prstGeom prst="rect">
            <a:avLst/>
          </a:prstGeom>
          <a:ln>
            <a:noFill/>
          </a:ln>
        </p:spPr>
      </p:pic>
      <p:pic>
        <p:nvPicPr>
          <p:cNvPr id="284" name="Picture 23" descr=""/>
          <p:cNvPicPr/>
          <p:nvPr/>
        </p:nvPicPr>
        <p:blipFill>
          <a:blip r:embed="rId6"/>
          <a:srcRect l="0" t="0" r="0" b="13977"/>
          <a:stretch/>
        </p:blipFill>
        <p:spPr>
          <a:xfrm>
            <a:off x="4798800" y="2912760"/>
            <a:ext cx="448200" cy="385200"/>
          </a:xfrm>
          <a:prstGeom prst="rect">
            <a:avLst/>
          </a:prstGeom>
          <a:ln>
            <a:noFill/>
          </a:ln>
        </p:spPr>
      </p:pic>
      <p:pic>
        <p:nvPicPr>
          <p:cNvPr id="285" name="Picture 24" descr=""/>
          <p:cNvPicPr/>
          <p:nvPr/>
        </p:nvPicPr>
        <p:blipFill>
          <a:blip r:embed="rId7"/>
          <a:srcRect l="0" t="0" r="0" b="13977"/>
          <a:stretch/>
        </p:blipFill>
        <p:spPr>
          <a:xfrm>
            <a:off x="4438440" y="2006280"/>
            <a:ext cx="437760" cy="376200"/>
          </a:xfrm>
          <a:prstGeom prst="rect">
            <a:avLst/>
          </a:prstGeom>
          <a:ln>
            <a:noFill/>
          </a:ln>
        </p:spPr>
      </p:pic>
      <p:sp>
        <p:nvSpPr>
          <p:cNvPr id="286" name="CustomShape 12"/>
          <p:cNvSpPr/>
          <p:nvPr/>
        </p:nvSpPr>
        <p:spPr>
          <a:xfrm>
            <a:off x="391680" y="2969640"/>
            <a:ext cx="1261800" cy="360"/>
          </a:xfrm>
          <a:custGeom>
            <a:avLst/>
            <a:gdLst/>
            <a:ahLst/>
            <a:rect l="l" t="t" r="r" b="b"/>
            <a:pathLst>
              <a:path w="21600" h="21600">
                <a:moveTo>
                  <a:pt x="0" y="0"/>
                </a:moveTo>
                <a:lnTo>
                  <a:pt x="21600" y="21600"/>
                </a:lnTo>
              </a:path>
            </a:pathLst>
          </a:custGeom>
          <a:noFill/>
          <a:ln w="9360">
            <a:solidFill>
              <a:schemeClr val="tx1">
                <a:lumMod val="95000"/>
                <a:lumOff val="5000"/>
              </a:schemeClr>
            </a:solidFill>
            <a:round/>
          </a:ln>
        </p:spPr>
        <p:style>
          <a:lnRef idx="0"/>
          <a:fillRef idx="0"/>
          <a:effectRef idx="0"/>
          <a:fontRef idx="minor"/>
        </p:style>
      </p:sp>
      <p:pic>
        <p:nvPicPr>
          <p:cNvPr id="287" name="Picture 28" descr=""/>
          <p:cNvPicPr/>
          <p:nvPr/>
        </p:nvPicPr>
        <p:blipFill>
          <a:blip r:embed="rId8"/>
          <a:srcRect l="0" t="0" r="0" b="13977"/>
          <a:stretch/>
        </p:blipFill>
        <p:spPr>
          <a:xfrm>
            <a:off x="4660200" y="1068120"/>
            <a:ext cx="566640" cy="524880"/>
          </a:xfrm>
          <a:prstGeom prst="rect">
            <a:avLst/>
          </a:prstGeom>
          <a:ln>
            <a:noFill/>
          </a:ln>
        </p:spPr>
      </p:pic>
      <p:pic>
        <p:nvPicPr>
          <p:cNvPr id="288" name="Picture 41" descr=""/>
          <p:cNvPicPr/>
          <p:nvPr/>
        </p:nvPicPr>
        <p:blipFill>
          <a:blip r:embed="rId9"/>
          <a:srcRect l="0" t="0" r="0" b="13977"/>
          <a:stretch/>
        </p:blipFill>
        <p:spPr>
          <a:xfrm>
            <a:off x="7323480" y="1967760"/>
            <a:ext cx="397080" cy="341280"/>
          </a:xfrm>
          <a:prstGeom prst="rect">
            <a:avLst/>
          </a:prstGeom>
          <a:ln>
            <a:noFill/>
          </a:ln>
        </p:spPr>
      </p:pic>
      <p:pic>
        <p:nvPicPr>
          <p:cNvPr id="289" name="" descr=""/>
          <p:cNvPicPr/>
          <p:nvPr/>
        </p:nvPicPr>
        <p:blipFill>
          <a:blip r:embed="rId10"/>
          <a:stretch/>
        </p:blipFill>
        <p:spPr>
          <a:xfrm>
            <a:off x="5260320" y="1888920"/>
            <a:ext cx="1751400" cy="46584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8" name="CustomShape 1"/>
          <p:cNvSpPr/>
          <p:nvPr/>
        </p:nvSpPr>
        <p:spPr>
          <a:xfrm>
            <a:off x="0" y="-7920"/>
            <a:ext cx="2612880" cy="5160240"/>
          </a:xfrm>
          <a:prstGeom prst="rect">
            <a:avLst/>
          </a:prstGeom>
          <a:gradFill>
            <a:gsLst>
              <a:gs pos="0">
                <a:srgbClr val="409b94"/>
              </a:gs>
              <a:gs pos="100000">
                <a:srgbClr val="ffffff"/>
              </a:gs>
            </a:gsLst>
            <a:lin ang="0"/>
          </a:gradFill>
          <a:ln>
            <a:noFill/>
          </a:ln>
        </p:spPr>
        <p:style>
          <a:lnRef idx="0"/>
          <a:fillRef idx="0"/>
          <a:effectRef idx="0"/>
          <a:fontRef idx="minor"/>
        </p:style>
      </p:sp>
      <p:pic>
        <p:nvPicPr>
          <p:cNvPr id="439" name="Picture 6" descr=""/>
          <p:cNvPicPr/>
          <p:nvPr/>
        </p:nvPicPr>
        <p:blipFill>
          <a:blip r:embed="rId1"/>
          <a:stretch/>
        </p:blipFill>
        <p:spPr>
          <a:xfrm>
            <a:off x="681840" y="35640"/>
            <a:ext cx="804240" cy="804240"/>
          </a:xfrm>
          <a:prstGeom prst="rect">
            <a:avLst/>
          </a:prstGeom>
          <a:ln>
            <a:noFill/>
          </a:ln>
        </p:spPr>
      </p:pic>
      <p:sp>
        <p:nvSpPr>
          <p:cNvPr id="440" name="CustomShape 2"/>
          <p:cNvSpPr/>
          <p:nvPr/>
        </p:nvSpPr>
        <p:spPr>
          <a:xfrm>
            <a:off x="1662480" y="69120"/>
            <a:ext cx="6404040" cy="789120"/>
          </a:xfrm>
          <a:prstGeom prst="rect">
            <a:avLst/>
          </a:prstGeom>
          <a:noFill/>
          <a:ln>
            <a:noFill/>
          </a:ln>
        </p:spPr>
        <p:style>
          <a:lnRef idx="0"/>
          <a:fillRef idx="0"/>
          <a:effectRef idx="0"/>
          <a:fontRef idx="minor"/>
        </p:style>
        <p:txBody>
          <a:bodyPr lIns="90000" rIns="90000" tIns="45000" bIns="45000"/>
          <a:p>
            <a:pPr>
              <a:lnSpc>
                <a:spcPct val="100000"/>
              </a:lnSpc>
            </a:pPr>
            <a:r>
              <a:rPr b="1" lang="en-US" sz="800" spc="-1" strike="noStrike">
                <a:solidFill>
                  <a:srgbClr val="ab7a22"/>
                </a:solidFill>
                <a:uFill>
                  <a:solidFill>
                    <a:srgbClr val="ffffff"/>
                  </a:solidFill>
                </a:uFill>
                <a:latin typeface="Gill Sans Light"/>
                <a:ea typeface="Arial"/>
              </a:rPr>
              <a:t>CUSTOMIZED WORKFLOWS FOR SITES</a:t>
            </a:r>
            <a:endParaRPr b="0" lang="en-US" sz="1800" spc="-1" strike="noStrike">
              <a:solidFill>
                <a:srgbClr val="000000"/>
              </a:solidFill>
              <a:uFill>
                <a:solidFill>
                  <a:srgbClr val="ffffff"/>
                </a:solidFill>
              </a:uFill>
              <a:latin typeface="Arial"/>
            </a:endParaRPr>
          </a:p>
          <a:p>
            <a:pPr>
              <a:lnSpc>
                <a:spcPct val="100000"/>
              </a:lnSpc>
            </a:pPr>
            <a:r>
              <a:rPr b="1" lang="en-US" sz="800" spc="-1" strike="noStrike">
                <a:solidFill>
                  <a:srgbClr val="ab7a22"/>
                </a:solidFill>
                <a:uFill>
                  <a:solidFill>
                    <a:srgbClr val="ffffff"/>
                  </a:solidFill>
                </a:uFill>
                <a:latin typeface="Gill Sans Light"/>
                <a:ea typeface="Arial"/>
              </a:rPr>
              <a:t>FEATURES: SITES AND BUSINESS RULES</a:t>
            </a:r>
            <a:r>
              <a:rPr b="0" lang="en-US" sz="800" spc="-1" strike="noStrike">
                <a:solidFill>
                  <a:srgbClr val="000000"/>
                </a:solidFill>
                <a:uFill>
                  <a:solidFill>
                    <a:srgbClr val="ffffff"/>
                  </a:solidFill>
                </a:uFill>
                <a:latin typeface="Gill Sans Light"/>
                <a:ea typeface="Arial"/>
              </a:rPr>
              <a:t> </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Zylker is a fairly large organization with multiple sites. To manage all the sites on a common platform, Catrin, the company’s IT service desk manager and admin, creates separate workflows for each site in ServiceDesk Plus. For each site, she automates default workflows using business rules. </a:t>
            </a:r>
            <a:endParaRPr b="0" lang="en-US" sz="1800" spc="-1" strike="noStrike">
              <a:solidFill>
                <a:srgbClr val="000000"/>
              </a:solidFill>
              <a:uFill>
                <a:solidFill>
                  <a:srgbClr val="ffffff"/>
                </a:solidFill>
              </a:uFill>
              <a:latin typeface="Arial"/>
            </a:endParaRPr>
          </a:p>
        </p:txBody>
      </p:sp>
      <p:pic>
        <p:nvPicPr>
          <p:cNvPr id="441" name="Picture 2" descr=""/>
          <p:cNvPicPr/>
          <p:nvPr/>
        </p:nvPicPr>
        <p:blipFill>
          <a:blip r:embed="rId2"/>
          <a:stretch/>
        </p:blipFill>
        <p:spPr>
          <a:xfrm>
            <a:off x="681840" y="841680"/>
            <a:ext cx="7532280" cy="4015440"/>
          </a:xfrm>
          <a:prstGeom prst="rect">
            <a:avLst/>
          </a:prstGeom>
          <a:ln>
            <a:noFill/>
          </a:ln>
        </p:spPr>
      </p:pic>
      <p:sp>
        <p:nvSpPr>
          <p:cNvPr id="442" name="CustomShape 3"/>
          <p:cNvSpPr/>
          <p:nvPr/>
        </p:nvSpPr>
        <p:spPr>
          <a:xfrm>
            <a:off x="3481560" y="2297880"/>
            <a:ext cx="1241640" cy="691200"/>
          </a:xfrm>
          <a:prstGeom prst="wedgeRectCallout">
            <a:avLst>
              <a:gd name="adj1" fmla="val -66815"/>
              <a:gd name="adj2" fmla="val 32210"/>
            </a:avLst>
          </a:prstGeom>
          <a:solidFill>
            <a:srgbClr val="069f91"/>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000" spc="-1" strike="noStrike">
                <a:solidFill>
                  <a:srgbClr val="000000"/>
                </a:solidFill>
                <a:uFill>
                  <a:solidFill>
                    <a:srgbClr val="ffffff"/>
                  </a:solidFill>
                </a:uFill>
                <a:latin typeface="Gill Sans Light"/>
                <a:ea typeface="Arial"/>
              </a:rPr>
              <a:t>Catrin creates two separate sites for Los Angeles and San Francisco. </a:t>
            </a:r>
            <a:endParaRPr b="0" lang="en-US" sz="1800" spc="-1" strike="noStrike">
              <a:solidFill>
                <a:srgbClr val="000000"/>
              </a:solidFill>
              <a:uFill>
                <a:solidFill>
                  <a:srgbClr val="ffffff"/>
                </a:solidFill>
              </a:uFill>
              <a:latin typeface="Arial"/>
            </a:endParaRPr>
          </a:p>
        </p:txBody>
      </p:sp>
      <p:sp>
        <p:nvSpPr>
          <p:cNvPr id="443" name="CustomShape 4"/>
          <p:cNvSpPr/>
          <p:nvPr/>
        </p:nvSpPr>
        <p:spPr>
          <a:xfrm>
            <a:off x="2464920" y="2715480"/>
            <a:ext cx="792000" cy="32112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chemeClr val="accent2">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444" name="Picture 11" descr=""/>
          <p:cNvPicPr/>
          <p:nvPr/>
        </p:nvPicPr>
        <p:blipFill>
          <a:blip r:embed="rId3"/>
          <a:stretch/>
        </p:blipFill>
        <p:spPr>
          <a:xfrm>
            <a:off x="2154600" y="3131640"/>
            <a:ext cx="5798160" cy="2027880"/>
          </a:xfrm>
          <a:prstGeom prst="rect">
            <a:avLst/>
          </a:prstGeom>
          <a:ln>
            <a:noFill/>
          </a:ln>
          <a:effectLst>
            <a:glow rad="279400">
              <a:schemeClr val="bg1">
                <a:lumMod val="75000"/>
                <a:alpha val="75000"/>
              </a:schemeClr>
            </a:glow>
            <a:outerShdw algn="tl" blurRad="292100" dir="2700000" dist="139700" rotWithShape="0">
              <a:srgbClr val="333333">
                <a:alpha val="65000"/>
              </a:srgbClr>
            </a:outerShdw>
          </a:effectLst>
        </p:spPr>
      </p:pic>
      <p:sp>
        <p:nvSpPr>
          <p:cNvPr id="445" name="CustomShape 5"/>
          <p:cNvSpPr/>
          <p:nvPr/>
        </p:nvSpPr>
        <p:spPr>
          <a:xfrm>
            <a:off x="2314440" y="3133440"/>
            <a:ext cx="1241280" cy="25668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chemeClr val="accent2">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46" name="CustomShape 6"/>
          <p:cNvSpPr/>
          <p:nvPr/>
        </p:nvSpPr>
        <p:spPr>
          <a:xfrm>
            <a:off x="2154600" y="4884120"/>
            <a:ext cx="1401120" cy="27756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725116"/>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47" name="CustomShape 7"/>
          <p:cNvSpPr/>
          <p:nvPr/>
        </p:nvSpPr>
        <p:spPr>
          <a:xfrm>
            <a:off x="3450240" y="4087800"/>
            <a:ext cx="1402560" cy="706320"/>
          </a:xfrm>
          <a:prstGeom prst="wedgeRectCallout">
            <a:avLst>
              <a:gd name="adj1" fmla="val -66220"/>
              <a:gd name="adj2" fmla="val 61711"/>
            </a:avLst>
          </a:prstGeom>
          <a:solidFill>
            <a:srgbClr val="069f91"/>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000" spc="-1" strike="noStrike">
                <a:solidFill>
                  <a:srgbClr val="0d0d0d"/>
                </a:solidFill>
                <a:uFill>
                  <a:solidFill>
                    <a:srgbClr val="ffffff"/>
                  </a:solidFill>
                </a:uFill>
                <a:latin typeface="Gill Sans Light"/>
                <a:ea typeface="Arial"/>
              </a:rPr>
              <a:t>Creates a new business rule to divert all incidents from the Los Angeles site to Jason. </a:t>
            </a:r>
            <a:endParaRPr b="0" lang="en-US" sz="1800" spc="-1" strike="noStrike">
              <a:solidFill>
                <a:srgbClr val="000000"/>
              </a:solidFill>
              <a:uFill>
                <a:solidFill>
                  <a:srgbClr val="ffffff"/>
                </a:solidFill>
              </a:uFill>
              <a:latin typeface="Arial"/>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8" name="CustomShape 1"/>
          <p:cNvSpPr/>
          <p:nvPr/>
        </p:nvSpPr>
        <p:spPr>
          <a:xfrm>
            <a:off x="0" y="-7920"/>
            <a:ext cx="2612880" cy="5160240"/>
          </a:xfrm>
          <a:prstGeom prst="rect">
            <a:avLst/>
          </a:prstGeom>
          <a:gradFill>
            <a:gsLst>
              <a:gs pos="0">
                <a:srgbClr val="409b94"/>
              </a:gs>
              <a:gs pos="100000">
                <a:srgbClr val="ffffff"/>
              </a:gs>
            </a:gsLst>
            <a:lin ang="0"/>
          </a:gradFill>
          <a:ln>
            <a:noFill/>
          </a:ln>
        </p:spPr>
        <p:style>
          <a:lnRef idx="0"/>
          <a:fillRef idx="0"/>
          <a:effectRef idx="0"/>
          <a:fontRef idx="minor"/>
        </p:style>
      </p:sp>
      <p:pic>
        <p:nvPicPr>
          <p:cNvPr id="449" name="Picture 9" descr=""/>
          <p:cNvPicPr/>
          <p:nvPr/>
        </p:nvPicPr>
        <p:blipFill>
          <a:blip r:embed="rId1"/>
          <a:stretch/>
        </p:blipFill>
        <p:spPr>
          <a:xfrm>
            <a:off x="681840" y="841680"/>
            <a:ext cx="8405640" cy="4236120"/>
          </a:xfrm>
          <a:prstGeom prst="rect">
            <a:avLst/>
          </a:prstGeom>
          <a:ln>
            <a:noFill/>
          </a:ln>
        </p:spPr>
      </p:pic>
      <p:pic>
        <p:nvPicPr>
          <p:cNvPr id="450" name="Picture 6" descr=""/>
          <p:cNvPicPr/>
          <p:nvPr/>
        </p:nvPicPr>
        <p:blipFill>
          <a:blip r:embed="rId2"/>
          <a:stretch/>
        </p:blipFill>
        <p:spPr>
          <a:xfrm>
            <a:off x="681840" y="35640"/>
            <a:ext cx="804240" cy="804240"/>
          </a:xfrm>
          <a:prstGeom prst="rect">
            <a:avLst/>
          </a:prstGeom>
          <a:ln>
            <a:noFill/>
          </a:ln>
        </p:spPr>
      </p:pic>
      <p:sp>
        <p:nvSpPr>
          <p:cNvPr id="451" name="CustomShape 2"/>
          <p:cNvSpPr/>
          <p:nvPr/>
        </p:nvSpPr>
        <p:spPr>
          <a:xfrm>
            <a:off x="1662480" y="210960"/>
            <a:ext cx="6404040" cy="484560"/>
          </a:xfrm>
          <a:prstGeom prst="rect">
            <a:avLst/>
          </a:prstGeom>
          <a:noFill/>
          <a:ln>
            <a:noFill/>
          </a:ln>
        </p:spPr>
        <p:style>
          <a:lnRef idx="0"/>
          <a:fillRef idx="0"/>
          <a:effectRef idx="0"/>
          <a:fontRef idx="minor"/>
        </p:style>
        <p:txBody>
          <a:bodyPr lIns="90000" rIns="90000" tIns="45000" bIns="45000"/>
          <a:p>
            <a:pPr>
              <a:lnSpc>
                <a:spcPct val="100000"/>
              </a:lnSpc>
            </a:pPr>
            <a:r>
              <a:rPr b="1" lang="en-US" sz="800" spc="-1" strike="noStrike">
                <a:solidFill>
                  <a:srgbClr val="ab7a22"/>
                </a:solidFill>
                <a:uFill>
                  <a:solidFill>
                    <a:srgbClr val="ffffff"/>
                  </a:solidFill>
                </a:uFill>
                <a:latin typeface="Gill Sans Light"/>
                <a:ea typeface="Arial"/>
              </a:rPr>
              <a:t>DEFINING RESPONSE AND RESOLUTION SLAs</a:t>
            </a:r>
            <a:endParaRPr b="0" lang="en-US" sz="1800" spc="-1" strike="noStrike">
              <a:solidFill>
                <a:srgbClr val="000000"/>
              </a:solidFill>
              <a:uFill>
                <a:solidFill>
                  <a:srgbClr val="ffffff"/>
                </a:solidFill>
              </a:uFill>
              <a:latin typeface="Arial"/>
            </a:endParaRPr>
          </a:p>
          <a:p>
            <a:pPr>
              <a:lnSpc>
                <a:spcPct val="100000"/>
              </a:lnSpc>
            </a:pPr>
            <a:r>
              <a:rPr b="1" lang="en-US" sz="800" spc="-1" strike="noStrike">
                <a:solidFill>
                  <a:srgbClr val="ab7a22"/>
                </a:solidFill>
                <a:uFill>
                  <a:solidFill>
                    <a:srgbClr val="ffffff"/>
                  </a:solidFill>
                </a:uFill>
                <a:latin typeface="Gill Sans Light"/>
                <a:ea typeface="Arial"/>
              </a:rPr>
              <a:t>FEATURE: SERVICE LEVEL AGREEMENTS</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Catrin defines high response and resolution SLAs for the ‘Windows 10 upgrade’ issue. </a:t>
            </a:r>
            <a:endParaRPr b="0" lang="en-US" sz="1800" spc="-1" strike="noStrike">
              <a:solidFill>
                <a:srgbClr val="000000"/>
              </a:solidFill>
              <a:uFill>
                <a:solidFill>
                  <a:srgbClr val="ffffff"/>
                </a:solidFill>
              </a:uFill>
              <a:latin typeface="Arial"/>
            </a:endParaRPr>
          </a:p>
        </p:txBody>
      </p:sp>
      <p:sp>
        <p:nvSpPr>
          <p:cNvPr id="452" name="CustomShape 3"/>
          <p:cNvSpPr/>
          <p:nvPr/>
        </p:nvSpPr>
        <p:spPr>
          <a:xfrm>
            <a:off x="4797720" y="1653120"/>
            <a:ext cx="1402560" cy="706320"/>
          </a:xfrm>
          <a:prstGeom prst="wedgeRectCallout">
            <a:avLst>
              <a:gd name="adj1" fmla="val -66220"/>
              <a:gd name="adj2" fmla="val 61711"/>
            </a:avLst>
          </a:prstGeom>
          <a:solidFill>
            <a:schemeClr val="accent6">
              <a:lumMod val="60000"/>
              <a:lumOff val="40000"/>
            </a:schemeClr>
          </a:solidFill>
          <a:ln>
            <a:solidFill>
              <a:schemeClr val="accent4">
                <a:lumMod val="75000"/>
              </a:schemeClr>
            </a:solidFill>
            <a:round/>
          </a:ln>
          <a:effectLst>
            <a:glow rad="127000">
              <a:schemeClr val="accent6">
                <a:lumMod val="20000"/>
                <a:lumOff val="80000"/>
                <a:alpha val="75000"/>
              </a:schemeClr>
            </a:glo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000" spc="-1" strike="noStrike">
                <a:solidFill>
                  <a:srgbClr val="0d0d0d"/>
                </a:solidFill>
                <a:uFill>
                  <a:solidFill>
                    <a:srgbClr val="ffffff"/>
                  </a:solidFill>
                </a:uFill>
                <a:latin typeface="Gill Sans Light"/>
                <a:ea typeface="Arial"/>
              </a:rPr>
              <a:t>Creates a new business rule to divert all incidents from the Los Angeles site to Jason. </a:t>
            </a:r>
            <a:endParaRPr b="0" lang="en-US" sz="1800" spc="-1" strike="noStrike">
              <a:solidFill>
                <a:srgbClr val="000000"/>
              </a:solidFill>
              <a:uFill>
                <a:solidFill>
                  <a:srgbClr val="ffffff"/>
                </a:solidFill>
              </a:uFill>
              <a:latin typeface="Arial"/>
            </a:endParaRPr>
          </a:p>
        </p:txBody>
      </p:sp>
      <p:pic>
        <p:nvPicPr>
          <p:cNvPr id="453" name="Picture 4" descr=""/>
          <p:cNvPicPr/>
          <p:nvPr/>
        </p:nvPicPr>
        <p:blipFill>
          <a:blip r:embed="rId3"/>
          <a:stretch/>
        </p:blipFill>
        <p:spPr>
          <a:xfrm>
            <a:off x="1645920" y="1437120"/>
            <a:ext cx="7441200" cy="3407040"/>
          </a:xfrm>
          <a:prstGeom prst="rect">
            <a:avLst/>
          </a:prstGeom>
          <a:ln>
            <a:noFill/>
          </a:ln>
          <a:effectLst>
            <a:outerShdw algn="tl" blurRad="292100" dir="2700000" dist="139700" rotWithShape="0">
              <a:srgbClr val="333333">
                <a:alpha val="65000"/>
              </a:srgbClr>
            </a:outerShdw>
          </a:effectLst>
        </p:spPr>
      </p:pic>
      <p:sp>
        <p:nvSpPr>
          <p:cNvPr id="454" name="CustomShape 4"/>
          <p:cNvSpPr/>
          <p:nvPr/>
        </p:nvSpPr>
        <p:spPr>
          <a:xfrm>
            <a:off x="1687680" y="3759840"/>
            <a:ext cx="4460040" cy="54972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725116"/>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55" name="CustomShape 5"/>
          <p:cNvSpPr/>
          <p:nvPr/>
        </p:nvSpPr>
        <p:spPr>
          <a:xfrm>
            <a:off x="1612440" y="1420200"/>
            <a:ext cx="1744560" cy="77868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725116"/>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56" name="CustomShape 6"/>
          <p:cNvSpPr/>
          <p:nvPr/>
        </p:nvSpPr>
        <p:spPr>
          <a:xfrm>
            <a:off x="3604320" y="1052640"/>
            <a:ext cx="1392120" cy="766800"/>
          </a:xfrm>
          <a:prstGeom prst="wedgeRectCallout">
            <a:avLst>
              <a:gd name="adj1" fmla="val -66815"/>
              <a:gd name="adj2" fmla="val 32210"/>
            </a:avLst>
          </a:prstGeom>
          <a:solidFill>
            <a:srgbClr val="069f91"/>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000" spc="-1" strike="noStrike">
                <a:solidFill>
                  <a:srgbClr val="000000"/>
                </a:solidFill>
                <a:uFill>
                  <a:solidFill>
                    <a:srgbClr val="ffffff"/>
                  </a:solidFill>
                </a:uFill>
                <a:latin typeface="Gill Sans Light"/>
                <a:ea typeface="Arial"/>
              </a:rPr>
              <a:t>Catrin creates stringent response and resolution SLAs for the Windows 10 upgrade issue. </a:t>
            </a:r>
            <a:endParaRPr b="0" lang="en-US" sz="1800" spc="-1" strike="noStrike">
              <a:solidFill>
                <a:srgbClr val="000000"/>
              </a:solidFill>
              <a:uFill>
                <a:solidFill>
                  <a:srgbClr val="ffffff"/>
                </a:solidFill>
              </a:uFill>
              <a:latin typeface="Arial"/>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7" name="CustomShape 1"/>
          <p:cNvSpPr/>
          <p:nvPr/>
        </p:nvSpPr>
        <p:spPr>
          <a:xfrm>
            <a:off x="0" y="-7920"/>
            <a:ext cx="2612880" cy="5160240"/>
          </a:xfrm>
          <a:prstGeom prst="rect">
            <a:avLst/>
          </a:prstGeom>
          <a:gradFill>
            <a:gsLst>
              <a:gs pos="0">
                <a:srgbClr val="409b94"/>
              </a:gs>
              <a:gs pos="100000">
                <a:srgbClr val="ffffff"/>
              </a:gs>
            </a:gsLst>
            <a:lin ang="0"/>
          </a:gradFill>
          <a:ln>
            <a:noFill/>
          </a:ln>
        </p:spPr>
        <p:style>
          <a:lnRef idx="0"/>
          <a:fillRef idx="0"/>
          <a:effectRef idx="0"/>
          <a:fontRef idx="minor"/>
        </p:style>
      </p:sp>
      <p:pic>
        <p:nvPicPr>
          <p:cNvPr id="458" name="Picture 3" descr=""/>
          <p:cNvPicPr/>
          <p:nvPr/>
        </p:nvPicPr>
        <p:blipFill>
          <a:blip r:embed="rId1"/>
          <a:stretch/>
        </p:blipFill>
        <p:spPr>
          <a:xfrm>
            <a:off x="681840" y="886680"/>
            <a:ext cx="8398800" cy="4182840"/>
          </a:xfrm>
          <a:prstGeom prst="rect">
            <a:avLst/>
          </a:prstGeom>
          <a:ln>
            <a:noFill/>
          </a:ln>
        </p:spPr>
      </p:pic>
      <p:pic>
        <p:nvPicPr>
          <p:cNvPr id="459" name="Picture 6" descr=""/>
          <p:cNvPicPr/>
          <p:nvPr/>
        </p:nvPicPr>
        <p:blipFill>
          <a:blip r:embed="rId2"/>
          <a:stretch/>
        </p:blipFill>
        <p:spPr>
          <a:xfrm>
            <a:off x="681840" y="35640"/>
            <a:ext cx="804240" cy="804240"/>
          </a:xfrm>
          <a:prstGeom prst="rect">
            <a:avLst/>
          </a:prstGeom>
          <a:ln>
            <a:noFill/>
          </a:ln>
        </p:spPr>
      </p:pic>
      <p:sp>
        <p:nvSpPr>
          <p:cNvPr id="460" name="CustomShape 2"/>
          <p:cNvSpPr/>
          <p:nvPr/>
        </p:nvSpPr>
        <p:spPr>
          <a:xfrm>
            <a:off x="1662480" y="185760"/>
            <a:ext cx="6404040" cy="606240"/>
          </a:xfrm>
          <a:prstGeom prst="rect">
            <a:avLst/>
          </a:prstGeom>
          <a:noFill/>
          <a:ln>
            <a:noFill/>
          </a:ln>
        </p:spPr>
        <p:style>
          <a:lnRef idx="0"/>
          <a:fillRef idx="0"/>
          <a:effectRef idx="0"/>
          <a:fontRef idx="minor"/>
        </p:style>
        <p:txBody>
          <a:bodyPr lIns="90000" rIns="90000" tIns="45000" bIns="45000"/>
          <a:p>
            <a:pPr>
              <a:lnSpc>
                <a:spcPct val="100000"/>
              </a:lnSpc>
            </a:pPr>
            <a:r>
              <a:rPr b="1" lang="en-US" sz="800" spc="-1" strike="noStrike">
                <a:solidFill>
                  <a:srgbClr val="ab7a22"/>
                </a:solidFill>
                <a:uFill>
                  <a:solidFill>
                    <a:srgbClr val="ffffff"/>
                  </a:solidFill>
                </a:uFill>
                <a:latin typeface="Gill Sans Light"/>
                <a:ea typeface="Arial"/>
              </a:rPr>
              <a:t>CREATING A MASTER TICKET FOR THE WINDOWS 7 MIGRATION</a:t>
            </a:r>
            <a:endParaRPr b="0" lang="en-US" sz="1800" spc="-1" strike="noStrike">
              <a:solidFill>
                <a:srgbClr val="000000"/>
              </a:solidFill>
              <a:uFill>
                <a:solidFill>
                  <a:srgbClr val="ffffff"/>
                </a:solidFill>
              </a:uFill>
              <a:latin typeface="Arial"/>
            </a:endParaRPr>
          </a:p>
          <a:p>
            <a:pPr>
              <a:lnSpc>
                <a:spcPct val="100000"/>
              </a:lnSpc>
            </a:pPr>
            <a:r>
              <a:rPr b="1" lang="en-US" sz="800" spc="-1" strike="noStrike">
                <a:solidFill>
                  <a:srgbClr val="ab7a22"/>
                </a:solidFill>
                <a:uFill>
                  <a:solidFill>
                    <a:srgbClr val="ffffff"/>
                  </a:solidFill>
                </a:uFill>
                <a:latin typeface="Gill Sans Light"/>
                <a:ea typeface="Arial"/>
              </a:rPr>
              <a:t>FEATURES: REQUESTS</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Catrin creates a master ticket for the Windows 10 migration for Zylker using the ‘Requests’ module. </a:t>
            </a:r>
            <a:endParaRPr b="0" lang="en-US" sz="1800" spc="-1" strike="noStrike">
              <a:solidFill>
                <a:srgbClr val="000000"/>
              </a:solidFill>
              <a:uFill>
                <a:solidFill>
                  <a:srgbClr val="ffffff"/>
                </a:solidFill>
              </a:uFill>
              <a:latin typeface="Arial"/>
            </a:endParaRPr>
          </a:p>
        </p:txBody>
      </p:sp>
      <p:sp>
        <p:nvSpPr>
          <p:cNvPr id="461" name="CustomShape 3"/>
          <p:cNvSpPr/>
          <p:nvPr/>
        </p:nvSpPr>
        <p:spPr>
          <a:xfrm>
            <a:off x="4651560" y="2181240"/>
            <a:ext cx="1304280" cy="849960"/>
          </a:xfrm>
          <a:prstGeom prst="wedgeRectCallout">
            <a:avLst>
              <a:gd name="adj1" fmla="val -82940"/>
              <a:gd name="adj2" fmla="val 41856"/>
            </a:avLst>
          </a:prstGeom>
          <a:solidFill>
            <a:srgbClr val="069f91"/>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000" spc="-1" strike="noStrike">
                <a:solidFill>
                  <a:srgbClr val="000000"/>
                </a:solidFill>
                <a:uFill>
                  <a:solidFill>
                    <a:srgbClr val="ffffff"/>
                  </a:solidFill>
                </a:uFill>
                <a:latin typeface="Gill Sans Light"/>
                <a:ea typeface="Arial"/>
              </a:rPr>
              <a:t>Catrin creates a master (parent) ticket for the Windows 10 migration. </a:t>
            </a:r>
            <a:endParaRPr b="0" lang="en-US" sz="1800" spc="-1" strike="noStrike">
              <a:solidFill>
                <a:srgbClr val="000000"/>
              </a:solidFill>
              <a:uFill>
                <a:solidFill>
                  <a:srgbClr val="ffffff"/>
                </a:solidFill>
              </a:uFill>
              <a:latin typeface="Arial"/>
            </a:endParaRPr>
          </a:p>
        </p:txBody>
      </p:sp>
      <p:sp>
        <p:nvSpPr>
          <p:cNvPr id="462" name="CustomShape 4"/>
          <p:cNvSpPr/>
          <p:nvPr/>
        </p:nvSpPr>
        <p:spPr>
          <a:xfrm>
            <a:off x="3090960" y="2924280"/>
            <a:ext cx="1118160" cy="19044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725116"/>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63" name="CustomShape 5"/>
          <p:cNvSpPr/>
          <p:nvPr/>
        </p:nvSpPr>
        <p:spPr>
          <a:xfrm>
            <a:off x="7669800" y="1322640"/>
            <a:ext cx="1176840" cy="588600"/>
          </a:xfrm>
          <a:prstGeom prst="wedgeRectCallout">
            <a:avLst>
              <a:gd name="adj1" fmla="val -65486"/>
              <a:gd name="adj2" fmla="val 50369"/>
            </a:avLst>
          </a:prstGeom>
          <a:solidFill>
            <a:srgbClr val="069f91"/>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000" spc="-1" strike="noStrike">
                <a:solidFill>
                  <a:srgbClr val="0d0d0d"/>
                </a:solidFill>
                <a:uFill>
                  <a:solidFill>
                    <a:srgbClr val="ffffff"/>
                  </a:solidFill>
                </a:uFill>
                <a:latin typeface="Gill Sans Light"/>
                <a:ea typeface="Arial"/>
              </a:rPr>
              <a:t>Sets the impact, urgency, and priority of the incident. </a:t>
            </a:r>
            <a:endParaRPr b="0" lang="en-US" sz="1800" spc="-1" strike="noStrike">
              <a:solidFill>
                <a:srgbClr val="000000"/>
              </a:solidFill>
              <a:uFill>
                <a:solidFill>
                  <a:srgbClr val="ffffff"/>
                </a:solidFill>
              </a:uFill>
              <a:latin typeface="Arial"/>
            </a:endParaRPr>
          </a:p>
        </p:txBody>
      </p:sp>
      <p:sp>
        <p:nvSpPr>
          <p:cNvPr id="464" name="CustomShape 6"/>
          <p:cNvSpPr/>
          <p:nvPr/>
        </p:nvSpPr>
        <p:spPr>
          <a:xfrm>
            <a:off x="6477480" y="1823400"/>
            <a:ext cx="999000" cy="78984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725116"/>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5" name="CustomShape 1"/>
          <p:cNvSpPr/>
          <p:nvPr/>
        </p:nvSpPr>
        <p:spPr>
          <a:xfrm>
            <a:off x="0" y="-7920"/>
            <a:ext cx="2612880" cy="5160240"/>
          </a:xfrm>
          <a:prstGeom prst="rect">
            <a:avLst/>
          </a:prstGeom>
          <a:gradFill>
            <a:gsLst>
              <a:gs pos="0">
                <a:srgbClr val="409b94"/>
              </a:gs>
              <a:gs pos="100000">
                <a:srgbClr val="ffffff"/>
              </a:gs>
            </a:gsLst>
            <a:lin ang="0"/>
          </a:gradFill>
          <a:ln>
            <a:noFill/>
          </a:ln>
        </p:spPr>
        <p:style>
          <a:lnRef idx="0"/>
          <a:fillRef idx="0"/>
          <a:effectRef idx="0"/>
          <a:fontRef idx="minor"/>
        </p:style>
      </p:sp>
      <p:pic>
        <p:nvPicPr>
          <p:cNvPr id="466" name="Picture 6" descr=""/>
          <p:cNvPicPr/>
          <p:nvPr/>
        </p:nvPicPr>
        <p:blipFill>
          <a:blip r:embed="rId1"/>
          <a:stretch/>
        </p:blipFill>
        <p:spPr>
          <a:xfrm>
            <a:off x="681840" y="35640"/>
            <a:ext cx="804240" cy="804240"/>
          </a:xfrm>
          <a:prstGeom prst="rect">
            <a:avLst/>
          </a:prstGeom>
          <a:ln>
            <a:noFill/>
          </a:ln>
        </p:spPr>
      </p:pic>
      <p:sp>
        <p:nvSpPr>
          <p:cNvPr id="467" name="CustomShape 2"/>
          <p:cNvSpPr/>
          <p:nvPr/>
        </p:nvSpPr>
        <p:spPr>
          <a:xfrm>
            <a:off x="1662480" y="69120"/>
            <a:ext cx="6404040" cy="636840"/>
          </a:xfrm>
          <a:prstGeom prst="rect">
            <a:avLst/>
          </a:prstGeom>
          <a:noFill/>
          <a:ln>
            <a:noFill/>
          </a:ln>
        </p:spPr>
        <p:style>
          <a:lnRef idx="0"/>
          <a:fillRef idx="0"/>
          <a:effectRef idx="0"/>
          <a:fontRef idx="minor"/>
        </p:style>
        <p:txBody>
          <a:bodyPr lIns="90000" rIns="90000" tIns="45000" bIns="45000"/>
          <a:p>
            <a:pPr>
              <a:lnSpc>
                <a:spcPct val="100000"/>
              </a:lnSpc>
            </a:pPr>
            <a:r>
              <a:rPr b="1" lang="en-US" sz="800" spc="-1" strike="noStrike">
                <a:solidFill>
                  <a:srgbClr val="ab7a22"/>
                </a:solidFill>
                <a:uFill>
                  <a:solidFill>
                    <a:srgbClr val="ffffff"/>
                  </a:solidFill>
                </a:uFill>
                <a:latin typeface="Gill Sans Light"/>
                <a:ea typeface="Arial"/>
              </a:rPr>
              <a:t>CREATING DEPENDANCIES BETWEEN REQUESTS</a:t>
            </a:r>
            <a:endParaRPr b="0" lang="en-US" sz="1800" spc="-1" strike="noStrike">
              <a:solidFill>
                <a:srgbClr val="000000"/>
              </a:solidFill>
              <a:uFill>
                <a:solidFill>
                  <a:srgbClr val="ffffff"/>
                </a:solidFill>
              </a:uFill>
              <a:latin typeface="Arial"/>
            </a:endParaRPr>
          </a:p>
          <a:p>
            <a:pPr>
              <a:lnSpc>
                <a:spcPct val="100000"/>
              </a:lnSpc>
            </a:pPr>
            <a:r>
              <a:rPr b="1" lang="en-US" sz="800" spc="-1" strike="noStrike">
                <a:solidFill>
                  <a:srgbClr val="ab7a22"/>
                </a:solidFill>
                <a:uFill>
                  <a:solidFill>
                    <a:srgbClr val="ffffff"/>
                  </a:solidFill>
                </a:uFill>
                <a:latin typeface="Gill Sans Light"/>
                <a:ea typeface="Arial"/>
              </a:rPr>
              <a:t>FEATURE: ADD DEPENDENCY</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Catrin adds all the tickets pertaining to the Windows 10 upgrade as dependencies to the master (parent) ticket. This will help technicians keep track of the tickets that need to be worked on before the master ticket can be closed.</a:t>
            </a:r>
            <a:endParaRPr b="0" lang="en-US" sz="1800" spc="-1" strike="noStrike">
              <a:solidFill>
                <a:srgbClr val="000000"/>
              </a:solidFill>
              <a:uFill>
                <a:solidFill>
                  <a:srgbClr val="ffffff"/>
                </a:solidFill>
              </a:uFill>
              <a:latin typeface="Arial"/>
            </a:endParaRPr>
          </a:p>
        </p:txBody>
      </p:sp>
      <p:sp>
        <p:nvSpPr>
          <p:cNvPr id="468" name="CustomShape 3"/>
          <p:cNvSpPr/>
          <p:nvPr/>
        </p:nvSpPr>
        <p:spPr>
          <a:xfrm>
            <a:off x="3693240" y="3761640"/>
            <a:ext cx="1241280" cy="32112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chemeClr val="accent6"/>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69" name="CustomShape 4"/>
          <p:cNvSpPr/>
          <p:nvPr/>
        </p:nvSpPr>
        <p:spPr>
          <a:xfrm>
            <a:off x="4710600" y="3083040"/>
            <a:ext cx="1104120" cy="545400"/>
          </a:xfrm>
          <a:prstGeom prst="wedgeRectCallout">
            <a:avLst>
              <a:gd name="adj1" fmla="val -66220"/>
              <a:gd name="adj2" fmla="val 61711"/>
            </a:avLst>
          </a:prstGeom>
          <a:solidFill>
            <a:schemeClr val="accent6">
              <a:lumMod val="60000"/>
              <a:lumOff val="40000"/>
            </a:schemeClr>
          </a:solidFill>
          <a:ln>
            <a:solidFill>
              <a:schemeClr val="accent4">
                <a:lumMod val="75000"/>
              </a:schemeClr>
            </a:solidFill>
            <a:round/>
          </a:ln>
          <a:effectLst>
            <a:glow rad="127000">
              <a:schemeClr val="accent6">
                <a:lumMod val="20000"/>
                <a:lumOff val="80000"/>
                <a:alpha val="75000"/>
              </a:schemeClr>
            </a:glo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000" spc="-1" strike="noStrike">
                <a:solidFill>
                  <a:srgbClr val="0d0d0d"/>
                </a:solidFill>
                <a:uFill>
                  <a:solidFill>
                    <a:srgbClr val="ffffff"/>
                  </a:solidFill>
                </a:uFill>
                <a:latin typeface="Gill Sans Light"/>
                <a:ea typeface="Arial"/>
              </a:rPr>
              <a:t>Catrin merges the tickets to the parent ticket. </a:t>
            </a:r>
            <a:endParaRPr b="0" lang="en-US" sz="1800" spc="-1" strike="noStrike">
              <a:solidFill>
                <a:srgbClr val="000000"/>
              </a:solidFill>
              <a:uFill>
                <a:solidFill>
                  <a:srgbClr val="ffffff"/>
                </a:solidFill>
              </a:uFill>
              <a:latin typeface="Arial"/>
            </a:endParaRPr>
          </a:p>
        </p:txBody>
      </p:sp>
      <p:pic>
        <p:nvPicPr>
          <p:cNvPr id="470" name="Picture 1" descr=""/>
          <p:cNvPicPr/>
          <p:nvPr/>
        </p:nvPicPr>
        <p:blipFill>
          <a:blip r:embed="rId2"/>
          <a:stretch/>
        </p:blipFill>
        <p:spPr>
          <a:xfrm>
            <a:off x="681840" y="933840"/>
            <a:ext cx="8365320" cy="4102560"/>
          </a:xfrm>
          <a:prstGeom prst="rect">
            <a:avLst/>
          </a:prstGeom>
          <a:ln>
            <a:noFill/>
          </a:ln>
        </p:spPr>
      </p:pic>
      <p:sp>
        <p:nvSpPr>
          <p:cNvPr id="471" name="CustomShape 5"/>
          <p:cNvSpPr/>
          <p:nvPr/>
        </p:nvSpPr>
        <p:spPr>
          <a:xfrm>
            <a:off x="6220800" y="4578480"/>
            <a:ext cx="846360" cy="32400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725116"/>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72" name="CustomShape 6"/>
          <p:cNvSpPr/>
          <p:nvPr/>
        </p:nvSpPr>
        <p:spPr>
          <a:xfrm>
            <a:off x="7365960" y="3730680"/>
            <a:ext cx="1221840" cy="706320"/>
          </a:xfrm>
          <a:prstGeom prst="wedgeRectCallout">
            <a:avLst>
              <a:gd name="adj1" fmla="val -81244"/>
              <a:gd name="adj2" fmla="val 66431"/>
            </a:avLst>
          </a:prstGeom>
          <a:solidFill>
            <a:srgbClr val="069f91"/>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000" spc="-1" strike="noStrike">
                <a:solidFill>
                  <a:srgbClr val="0d0d0d"/>
                </a:solidFill>
                <a:uFill>
                  <a:solidFill>
                    <a:srgbClr val="ffffff"/>
                  </a:solidFill>
                </a:uFill>
                <a:latin typeface="Gill Sans Light"/>
                <a:ea typeface="Arial"/>
              </a:rPr>
              <a:t>Catrin adds the tickets as dependencies to the master ticket.</a:t>
            </a:r>
            <a:endParaRPr b="0" lang="en-US" sz="1800" spc="-1" strike="noStrike">
              <a:solidFill>
                <a:srgbClr val="000000"/>
              </a:solidFill>
              <a:uFill>
                <a:solidFill>
                  <a:srgbClr val="ffffff"/>
                </a:solidFill>
              </a:uFill>
              <a:latin typeface="Arial"/>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3" name="CustomShape 1"/>
          <p:cNvSpPr/>
          <p:nvPr/>
        </p:nvSpPr>
        <p:spPr>
          <a:xfrm>
            <a:off x="0" y="-7920"/>
            <a:ext cx="2612880" cy="5160240"/>
          </a:xfrm>
          <a:prstGeom prst="rect">
            <a:avLst/>
          </a:prstGeom>
          <a:gradFill>
            <a:gsLst>
              <a:gs pos="0">
                <a:srgbClr val="409b94"/>
              </a:gs>
              <a:gs pos="100000">
                <a:srgbClr val="ffffff"/>
              </a:gs>
            </a:gsLst>
            <a:lin ang="0"/>
          </a:gradFill>
          <a:ln>
            <a:noFill/>
          </a:ln>
        </p:spPr>
        <p:style>
          <a:lnRef idx="0"/>
          <a:fillRef idx="0"/>
          <a:effectRef idx="0"/>
          <a:fontRef idx="minor"/>
        </p:style>
      </p:sp>
      <p:pic>
        <p:nvPicPr>
          <p:cNvPr id="474" name="Picture 6" descr=""/>
          <p:cNvPicPr/>
          <p:nvPr/>
        </p:nvPicPr>
        <p:blipFill>
          <a:blip r:embed="rId1"/>
          <a:stretch/>
        </p:blipFill>
        <p:spPr>
          <a:xfrm>
            <a:off x="681840" y="35640"/>
            <a:ext cx="804240" cy="804240"/>
          </a:xfrm>
          <a:prstGeom prst="rect">
            <a:avLst/>
          </a:prstGeom>
          <a:ln>
            <a:noFill/>
          </a:ln>
        </p:spPr>
      </p:pic>
      <p:sp>
        <p:nvSpPr>
          <p:cNvPr id="475" name="CustomShape 2"/>
          <p:cNvSpPr/>
          <p:nvPr/>
        </p:nvSpPr>
        <p:spPr>
          <a:xfrm>
            <a:off x="1662480" y="160920"/>
            <a:ext cx="6404040" cy="606240"/>
          </a:xfrm>
          <a:prstGeom prst="rect">
            <a:avLst/>
          </a:prstGeom>
          <a:noFill/>
          <a:ln>
            <a:noFill/>
          </a:ln>
        </p:spPr>
        <p:style>
          <a:lnRef idx="0"/>
          <a:fillRef idx="0"/>
          <a:effectRef idx="0"/>
          <a:fontRef idx="minor"/>
        </p:style>
        <p:txBody>
          <a:bodyPr lIns="90000" rIns="90000" tIns="45000" bIns="45000"/>
          <a:p>
            <a:pPr>
              <a:lnSpc>
                <a:spcPct val="100000"/>
              </a:lnSpc>
            </a:pPr>
            <a:r>
              <a:rPr b="1" lang="en-US" sz="800" spc="-1" strike="noStrike">
                <a:solidFill>
                  <a:srgbClr val="ab7a22"/>
                </a:solidFill>
                <a:uFill>
                  <a:solidFill>
                    <a:srgbClr val="ffffff"/>
                  </a:solidFill>
                </a:uFill>
                <a:latin typeface="Gill Sans Light"/>
                <a:ea typeface="Arial"/>
              </a:rPr>
              <a:t>CREATING DEPENDANCIES BETWEEN REQUESTS</a:t>
            </a:r>
            <a:endParaRPr b="0" lang="en-US" sz="1800" spc="-1" strike="noStrike">
              <a:solidFill>
                <a:srgbClr val="000000"/>
              </a:solidFill>
              <a:uFill>
                <a:solidFill>
                  <a:srgbClr val="ffffff"/>
                </a:solidFill>
              </a:uFill>
              <a:latin typeface="Arial"/>
            </a:endParaRPr>
          </a:p>
          <a:p>
            <a:pPr>
              <a:lnSpc>
                <a:spcPct val="100000"/>
              </a:lnSpc>
            </a:pPr>
            <a:r>
              <a:rPr b="1" lang="en-US" sz="800" spc="-1" strike="noStrike">
                <a:solidFill>
                  <a:srgbClr val="ab7a22"/>
                </a:solidFill>
                <a:uFill>
                  <a:solidFill>
                    <a:srgbClr val="ffffff"/>
                  </a:solidFill>
                </a:uFill>
                <a:latin typeface="Gill Sans Light"/>
                <a:ea typeface="Arial"/>
              </a:rPr>
              <a:t>FEATURE: DEPENDENCY MAP</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The dependency map helps keep track of relationships between the tickets.</a:t>
            </a:r>
            <a:endParaRPr b="0" lang="en-US" sz="1800" spc="-1" strike="noStrike">
              <a:solidFill>
                <a:srgbClr val="000000"/>
              </a:solidFill>
              <a:uFill>
                <a:solidFill>
                  <a:srgbClr val="ffffff"/>
                </a:solidFill>
              </a:uFill>
              <a:latin typeface="Arial"/>
            </a:endParaRPr>
          </a:p>
        </p:txBody>
      </p:sp>
      <p:pic>
        <p:nvPicPr>
          <p:cNvPr id="476" name="Picture 7" descr=""/>
          <p:cNvPicPr/>
          <p:nvPr/>
        </p:nvPicPr>
        <p:blipFill>
          <a:blip r:embed="rId2"/>
          <a:stretch/>
        </p:blipFill>
        <p:spPr>
          <a:xfrm>
            <a:off x="681840" y="1723680"/>
            <a:ext cx="7473240" cy="1900440"/>
          </a:xfrm>
          <a:prstGeom prst="rect">
            <a:avLst/>
          </a:prstGeom>
          <a:ln>
            <a:noFill/>
          </a:ln>
          <a:effectLst>
            <a:outerShdw algn="tl" blurRad="292100" dir="2700000" dist="139700" rotWithShape="0">
              <a:srgbClr val="333333">
                <a:alpha val="65000"/>
              </a:srgbClr>
            </a:outerShdw>
          </a:effectLst>
        </p:spPr>
      </p:pic>
      <p:sp>
        <p:nvSpPr>
          <p:cNvPr id="477" name="CustomShape 3"/>
          <p:cNvSpPr/>
          <p:nvPr/>
        </p:nvSpPr>
        <p:spPr>
          <a:xfrm>
            <a:off x="7233840" y="962640"/>
            <a:ext cx="1019520" cy="554040"/>
          </a:xfrm>
          <a:prstGeom prst="wedgeRectCallout">
            <a:avLst>
              <a:gd name="adj1" fmla="val -64825"/>
              <a:gd name="adj2" fmla="val 208118"/>
            </a:avLst>
          </a:prstGeom>
          <a:solidFill>
            <a:srgbClr val="069f91"/>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000" spc="-1" strike="noStrike">
                <a:solidFill>
                  <a:srgbClr val="000000"/>
                </a:solidFill>
                <a:uFill>
                  <a:solidFill>
                    <a:srgbClr val="ffffff"/>
                  </a:solidFill>
                </a:uFill>
                <a:latin typeface="Gill Sans Light"/>
                <a:ea typeface="Arial"/>
              </a:rPr>
              <a:t>Makes the master ticket the parent. </a:t>
            </a:r>
            <a:endParaRPr b="0" lang="en-US" sz="1800" spc="-1" strike="noStrike">
              <a:solidFill>
                <a:srgbClr val="000000"/>
              </a:solidFill>
              <a:uFill>
                <a:solidFill>
                  <a:srgbClr val="ffffff"/>
                </a:solidFill>
              </a:uFill>
              <a:latin typeface="Arial"/>
            </a:endParaRPr>
          </a:p>
        </p:txBody>
      </p:sp>
      <p:sp>
        <p:nvSpPr>
          <p:cNvPr id="478" name="CustomShape 4"/>
          <p:cNvSpPr/>
          <p:nvPr/>
        </p:nvSpPr>
        <p:spPr>
          <a:xfrm>
            <a:off x="3566160" y="1164600"/>
            <a:ext cx="1311480" cy="706320"/>
          </a:xfrm>
          <a:prstGeom prst="wedgeRectCallout">
            <a:avLst>
              <a:gd name="adj1" fmla="val -35829"/>
              <a:gd name="adj2" fmla="val 87671"/>
            </a:avLst>
          </a:prstGeom>
          <a:solidFill>
            <a:srgbClr val="069f91"/>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000" spc="-1" strike="noStrike">
                <a:solidFill>
                  <a:srgbClr val="0d0d0d"/>
                </a:solidFill>
                <a:uFill>
                  <a:solidFill>
                    <a:srgbClr val="ffffff"/>
                  </a:solidFill>
                </a:uFill>
                <a:latin typeface="Gill Sans Light"/>
                <a:ea typeface="Arial"/>
              </a:rPr>
              <a:t>Creates dependencies between tickets as seen in the dependencies map.</a:t>
            </a:r>
            <a:endParaRPr b="0" lang="en-US" sz="1800" spc="-1" strike="noStrike">
              <a:solidFill>
                <a:srgbClr val="000000"/>
              </a:solidFill>
              <a:uFill>
                <a:solidFill>
                  <a:srgbClr val="ffffff"/>
                </a:solidFill>
              </a:uFill>
              <a:latin typeface="Arial"/>
            </a:endParaRPr>
          </a:p>
        </p:txBody>
      </p:sp>
      <p:sp>
        <p:nvSpPr>
          <p:cNvPr id="479" name="CustomShape 5"/>
          <p:cNvSpPr/>
          <p:nvPr/>
        </p:nvSpPr>
        <p:spPr>
          <a:xfrm>
            <a:off x="6609240" y="2443680"/>
            <a:ext cx="1259640" cy="64584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725116"/>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80" name="CustomShape 6"/>
          <p:cNvSpPr/>
          <p:nvPr/>
        </p:nvSpPr>
        <p:spPr>
          <a:xfrm>
            <a:off x="2709360" y="2186640"/>
            <a:ext cx="1249560" cy="81108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725116"/>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1" name="CustomShape 1"/>
          <p:cNvSpPr/>
          <p:nvPr/>
        </p:nvSpPr>
        <p:spPr>
          <a:xfrm>
            <a:off x="0" y="-7920"/>
            <a:ext cx="2612880" cy="5160240"/>
          </a:xfrm>
          <a:prstGeom prst="rect">
            <a:avLst/>
          </a:prstGeom>
          <a:gradFill>
            <a:gsLst>
              <a:gs pos="0">
                <a:srgbClr val="409b94"/>
              </a:gs>
              <a:gs pos="100000">
                <a:srgbClr val="ffffff"/>
              </a:gs>
            </a:gsLst>
            <a:lin ang="0"/>
          </a:gradFill>
          <a:ln>
            <a:noFill/>
          </a:ln>
        </p:spPr>
        <p:style>
          <a:lnRef idx="0"/>
          <a:fillRef idx="0"/>
          <a:effectRef idx="0"/>
          <a:fontRef idx="minor"/>
        </p:style>
      </p:sp>
      <p:pic>
        <p:nvPicPr>
          <p:cNvPr id="482" name="Picture 6" descr=""/>
          <p:cNvPicPr/>
          <p:nvPr/>
        </p:nvPicPr>
        <p:blipFill>
          <a:blip r:embed="rId1"/>
          <a:stretch/>
        </p:blipFill>
        <p:spPr>
          <a:xfrm>
            <a:off x="681840" y="35640"/>
            <a:ext cx="804240" cy="804240"/>
          </a:xfrm>
          <a:prstGeom prst="rect">
            <a:avLst/>
          </a:prstGeom>
          <a:ln>
            <a:noFill/>
          </a:ln>
        </p:spPr>
      </p:pic>
      <p:sp>
        <p:nvSpPr>
          <p:cNvPr id="483" name="CustomShape 2"/>
          <p:cNvSpPr/>
          <p:nvPr/>
        </p:nvSpPr>
        <p:spPr>
          <a:xfrm>
            <a:off x="1662480" y="69120"/>
            <a:ext cx="6404040" cy="636840"/>
          </a:xfrm>
          <a:prstGeom prst="rect">
            <a:avLst/>
          </a:prstGeom>
          <a:noFill/>
          <a:ln>
            <a:noFill/>
          </a:ln>
        </p:spPr>
        <p:style>
          <a:lnRef idx="0"/>
          <a:fillRef idx="0"/>
          <a:effectRef idx="0"/>
          <a:fontRef idx="minor"/>
        </p:style>
        <p:txBody>
          <a:bodyPr lIns="90000" rIns="90000" tIns="45000" bIns="45000"/>
          <a:p>
            <a:pPr>
              <a:lnSpc>
                <a:spcPct val="100000"/>
              </a:lnSpc>
            </a:pPr>
            <a:r>
              <a:rPr b="1" lang="en-US" sz="800" spc="-1" strike="noStrike">
                <a:solidFill>
                  <a:srgbClr val="ab7a22"/>
                </a:solidFill>
                <a:uFill>
                  <a:solidFill>
                    <a:srgbClr val="ffffff"/>
                  </a:solidFill>
                </a:uFill>
                <a:latin typeface="Gill Sans Light"/>
                <a:ea typeface="Arial"/>
              </a:rPr>
              <a:t>CREATING NOTIFICATION RULES</a:t>
            </a:r>
            <a:endParaRPr b="0" lang="en-US" sz="1800" spc="-1" strike="noStrike">
              <a:solidFill>
                <a:srgbClr val="000000"/>
              </a:solidFill>
              <a:uFill>
                <a:solidFill>
                  <a:srgbClr val="ffffff"/>
                </a:solidFill>
              </a:uFill>
              <a:latin typeface="Arial"/>
            </a:endParaRPr>
          </a:p>
          <a:p>
            <a:pPr>
              <a:lnSpc>
                <a:spcPct val="100000"/>
              </a:lnSpc>
            </a:pPr>
            <a:r>
              <a:rPr b="1" lang="en-US" sz="800" spc="-1" strike="noStrike">
                <a:solidFill>
                  <a:srgbClr val="ab7a22"/>
                </a:solidFill>
                <a:uFill>
                  <a:solidFill>
                    <a:srgbClr val="ffffff"/>
                  </a:solidFill>
                </a:uFill>
                <a:latin typeface="Gill Sans Light"/>
                <a:ea typeface="Arial"/>
              </a:rPr>
              <a:t>FEATURES: NOTIFICATION RULES AND TEMPLATES</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Catrin enables the notification rules to ensure that the technicians stay updated on ticket (request) creation and on the progress of the tickets. She also modifies the notification templates specific to each event to enhance response time. </a:t>
            </a:r>
            <a:endParaRPr b="0" lang="en-US" sz="1800" spc="-1" strike="noStrike">
              <a:solidFill>
                <a:srgbClr val="000000"/>
              </a:solidFill>
              <a:uFill>
                <a:solidFill>
                  <a:srgbClr val="ffffff"/>
                </a:solidFill>
              </a:uFill>
              <a:latin typeface="Arial"/>
            </a:endParaRPr>
          </a:p>
        </p:txBody>
      </p:sp>
      <p:pic>
        <p:nvPicPr>
          <p:cNvPr id="484" name="Picture 3" descr=""/>
          <p:cNvPicPr/>
          <p:nvPr/>
        </p:nvPicPr>
        <p:blipFill>
          <a:blip r:embed="rId2"/>
          <a:stretch/>
        </p:blipFill>
        <p:spPr>
          <a:xfrm>
            <a:off x="681840" y="841680"/>
            <a:ext cx="6537600" cy="4144680"/>
          </a:xfrm>
          <a:prstGeom prst="rect">
            <a:avLst/>
          </a:prstGeom>
          <a:ln w="6480">
            <a:noFill/>
          </a:ln>
          <a:effectLst>
            <a:outerShdw algn="tl" blurRad="50800" dir="2700000" dist="38100" rotWithShape="0">
              <a:srgbClr val="000000">
                <a:alpha val="43000"/>
              </a:srgbClr>
            </a:outerShdw>
          </a:effectLst>
        </p:spPr>
      </p:pic>
      <p:pic>
        <p:nvPicPr>
          <p:cNvPr id="485" name="Picture 1" descr=""/>
          <p:cNvPicPr/>
          <p:nvPr/>
        </p:nvPicPr>
        <p:blipFill>
          <a:blip r:embed="rId3"/>
          <a:srcRect l="21811" t="0" r="44044" b="14354"/>
          <a:stretch/>
        </p:blipFill>
        <p:spPr>
          <a:xfrm>
            <a:off x="5909400" y="1283760"/>
            <a:ext cx="2527560" cy="3702600"/>
          </a:xfrm>
          <a:prstGeom prst="rect">
            <a:avLst/>
          </a:prstGeom>
          <a:ln>
            <a:noFill/>
          </a:ln>
          <a:effectLst>
            <a:outerShdw algn="tl" blurRad="292100" dir="2700000" dist="139700" rotWithShape="0">
              <a:srgbClr val="333333">
                <a:alpha val="65000"/>
              </a:srgbClr>
            </a:outerShdw>
          </a:effectLst>
        </p:spPr>
      </p:pic>
      <p:sp>
        <p:nvSpPr>
          <p:cNvPr id="486" name="CustomShape 3"/>
          <p:cNvSpPr/>
          <p:nvPr/>
        </p:nvSpPr>
        <p:spPr>
          <a:xfrm>
            <a:off x="2460960" y="4702320"/>
            <a:ext cx="792000" cy="32112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725116"/>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87" name="CustomShape 4"/>
          <p:cNvSpPr/>
          <p:nvPr/>
        </p:nvSpPr>
        <p:spPr>
          <a:xfrm>
            <a:off x="3481920" y="4253400"/>
            <a:ext cx="1241640" cy="691200"/>
          </a:xfrm>
          <a:prstGeom prst="wedgeRectCallout">
            <a:avLst>
              <a:gd name="adj1" fmla="val -66815"/>
              <a:gd name="adj2" fmla="val 32210"/>
            </a:avLst>
          </a:prstGeom>
          <a:solidFill>
            <a:srgbClr val="069f91"/>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000" spc="-1" strike="noStrike">
                <a:solidFill>
                  <a:srgbClr val="000000"/>
                </a:solidFill>
                <a:uFill>
                  <a:solidFill>
                    <a:srgbClr val="ffffff"/>
                  </a:solidFill>
                </a:uFill>
                <a:latin typeface="Gill Sans Light"/>
                <a:ea typeface="Arial"/>
              </a:rPr>
              <a:t>Catrin customizes the request (ticket) notification templates.</a:t>
            </a:r>
            <a:endParaRPr b="0" lang="en-US" sz="1800" spc="-1" strike="noStrike">
              <a:solidFill>
                <a:srgbClr val="000000"/>
              </a:solidFill>
              <a:uFill>
                <a:solidFill>
                  <a:srgbClr val="ffffff"/>
                </a:solidFill>
              </a:uFill>
              <a:latin typeface="Arial"/>
            </a:endParaRPr>
          </a:p>
        </p:txBody>
      </p:sp>
      <p:sp>
        <p:nvSpPr>
          <p:cNvPr id="488" name="CustomShape 5"/>
          <p:cNvSpPr/>
          <p:nvPr/>
        </p:nvSpPr>
        <p:spPr>
          <a:xfrm>
            <a:off x="4366440" y="3393000"/>
            <a:ext cx="1402560" cy="706320"/>
          </a:xfrm>
          <a:prstGeom prst="wedgeRectCallout">
            <a:avLst>
              <a:gd name="adj1" fmla="val 62900"/>
              <a:gd name="adj2" fmla="val 85616"/>
            </a:avLst>
          </a:prstGeom>
          <a:solidFill>
            <a:srgbClr val="069f91"/>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000" spc="-1" strike="noStrike">
                <a:solidFill>
                  <a:srgbClr val="0d0d0d"/>
                </a:solidFill>
                <a:uFill>
                  <a:solidFill>
                    <a:srgbClr val="ffffff"/>
                  </a:solidFill>
                </a:uFill>
                <a:latin typeface="Gill Sans Light"/>
                <a:ea typeface="Arial"/>
              </a:rPr>
              <a:t>Catrin enables notifications to alert technicians on important updates.</a:t>
            </a:r>
            <a:endParaRPr b="0" lang="en-US" sz="1800" spc="-1" strike="noStrike">
              <a:solidFill>
                <a:srgbClr val="000000"/>
              </a:solidFill>
              <a:uFill>
                <a:solidFill>
                  <a:srgbClr val="ffffff"/>
                </a:solidFill>
              </a:uFill>
              <a:latin typeface="Arial"/>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9" name="CustomShape 1"/>
          <p:cNvSpPr/>
          <p:nvPr/>
        </p:nvSpPr>
        <p:spPr>
          <a:xfrm>
            <a:off x="0" y="-7920"/>
            <a:ext cx="2612880" cy="5160240"/>
          </a:xfrm>
          <a:prstGeom prst="rect">
            <a:avLst/>
          </a:prstGeom>
          <a:gradFill>
            <a:gsLst>
              <a:gs pos="0">
                <a:srgbClr val="409b94"/>
              </a:gs>
              <a:gs pos="100000">
                <a:srgbClr val="ffffff"/>
              </a:gs>
            </a:gsLst>
            <a:lin ang="0"/>
          </a:gradFill>
          <a:ln>
            <a:noFill/>
          </a:ln>
        </p:spPr>
        <p:style>
          <a:lnRef idx="0"/>
          <a:fillRef idx="0"/>
          <a:effectRef idx="0"/>
          <a:fontRef idx="minor"/>
        </p:style>
      </p:sp>
      <p:pic>
        <p:nvPicPr>
          <p:cNvPr id="490" name="Picture 6" descr=""/>
          <p:cNvPicPr/>
          <p:nvPr/>
        </p:nvPicPr>
        <p:blipFill>
          <a:blip r:embed="rId1"/>
          <a:stretch/>
        </p:blipFill>
        <p:spPr>
          <a:xfrm>
            <a:off x="681840" y="35640"/>
            <a:ext cx="804240" cy="804240"/>
          </a:xfrm>
          <a:prstGeom prst="rect">
            <a:avLst/>
          </a:prstGeom>
          <a:ln>
            <a:noFill/>
          </a:ln>
        </p:spPr>
      </p:pic>
      <p:sp>
        <p:nvSpPr>
          <p:cNvPr id="491" name="CustomShape 2"/>
          <p:cNvSpPr/>
          <p:nvPr/>
        </p:nvSpPr>
        <p:spPr>
          <a:xfrm>
            <a:off x="1662480" y="69120"/>
            <a:ext cx="6404040" cy="636840"/>
          </a:xfrm>
          <a:prstGeom prst="rect">
            <a:avLst/>
          </a:prstGeom>
          <a:noFill/>
          <a:ln>
            <a:noFill/>
          </a:ln>
        </p:spPr>
        <p:style>
          <a:lnRef idx="0"/>
          <a:fillRef idx="0"/>
          <a:effectRef idx="0"/>
          <a:fontRef idx="minor"/>
        </p:style>
        <p:txBody>
          <a:bodyPr lIns="90000" rIns="90000" tIns="45000" bIns="45000"/>
          <a:p>
            <a:pPr>
              <a:lnSpc>
                <a:spcPct val="100000"/>
              </a:lnSpc>
            </a:pPr>
            <a:r>
              <a:rPr b="1" lang="en-US" sz="800" spc="-1" strike="noStrike">
                <a:solidFill>
                  <a:srgbClr val="ab7a22"/>
                </a:solidFill>
                <a:uFill>
                  <a:solidFill>
                    <a:srgbClr val="ffffff"/>
                  </a:solidFill>
                </a:uFill>
                <a:latin typeface="Gill Sans Light"/>
                <a:ea typeface="Arial"/>
              </a:rPr>
              <a:t>CREATING TASKS</a:t>
            </a:r>
            <a:endParaRPr b="0" lang="en-US" sz="1800" spc="-1" strike="noStrike">
              <a:solidFill>
                <a:srgbClr val="000000"/>
              </a:solidFill>
              <a:uFill>
                <a:solidFill>
                  <a:srgbClr val="ffffff"/>
                </a:solidFill>
              </a:uFill>
              <a:latin typeface="Arial"/>
            </a:endParaRPr>
          </a:p>
          <a:p>
            <a:pPr>
              <a:lnSpc>
                <a:spcPct val="100000"/>
              </a:lnSpc>
            </a:pPr>
            <a:r>
              <a:rPr b="1" lang="en-US" sz="800" spc="-1" strike="noStrike">
                <a:solidFill>
                  <a:srgbClr val="ab7a22"/>
                </a:solidFill>
                <a:uFill>
                  <a:solidFill>
                    <a:srgbClr val="ffffff"/>
                  </a:solidFill>
                </a:uFill>
                <a:latin typeface="Gill Sans Light"/>
                <a:ea typeface="Arial"/>
              </a:rPr>
              <a:t>FEATURES: TASKS AND TASK TEMPLATES</a:t>
            </a:r>
            <a:endParaRPr b="0" lang="en-US" sz="1800" spc="-1" strike="noStrike">
              <a:solidFill>
                <a:srgbClr val="000000"/>
              </a:solidFill>
              <a:uFill>
                <a:solidFill>
                  <a:srgbClr val="ffffff"/>
                </a:solidFill>
              </a:uFill>
              <a:latin typeface="Arial"/>
            </a:endParaRPr>
          </a:p>
          <a:p>
            <a:pPr>
              <a:lnSpc>
                <a:spcPct val="100000"/>
              </a:lnSpc>
            </a:pPr>
            <a:r>
              <a:rPr b="0" lang="en-US" sz="1000" spc="-1" strike="noStrike">
                <a:solidFill>
                  <a:srgbClr val="000000"/>
                </a:solidFill>
                <a:uFill>
                  <a:solidFill>
                    <a:srgbClr val="ffffff"/>
                  </a:solidFill>
                </a:uFill>
                <a:latin typeface="Gill Sans Light"/>
                <a:ea typeface="Arial"/>
              </a:rPr>
              <a:t>Catrin defines the task templates and adds tasks to the parent ticket so that technicians can finish those tasks required to close the parent ticket.</a:t>
            </a:r>
            <a:endParaRPr b="0" lang="en-US" sz="1800" spc="-1" strike="noStrike">
              <a:solidFill>
                <a:srgbClr val="000000"/>
              </a:solidFill>
              <a:uFill>
                <a:solidFill>
                  <a:srgbClr val="ffffff"/>
                </a:solidFill>
              </a:uFill>
              <a:latin typeface="Arial"/>
            </a:endParaRPr>
          </a:p>
        </p:txBody>
      </p:sp>
      <p:pic>
        <p:nvPicPr>
          <p:cNvPr id="492" name="Picture 2" descr=""/>
          <p:cNvPicPr/>
          <p:nvPr/>
        </p:nvPicPr>
        <p:blipFill>
          <a:blip r:embed="rId2"/>
          <a:stretch/>
        </p:blipFill>
        <p:spPr>
          <a:xfrm>
            <a:off x="681840" y="875160"/>
            <a:ext cx="6494040" cy="3409200"/>
          </a:xfrm>
          <a:prstGeom prst="rect">
            <a:avLst/>
          </a:prstGeom>
          <a:ln w="9360">
            <a:noFill/>
          </a:ln>
        </p:spPr>
      </p:pic>
      <p:pic>
        <p:nvPicPr>
          <p:cNvPr id="493" name="Picture 4" descr=""/>
          <p:cNvPicPr/>
          <p:nvPr/>
        </p:nvPicPr>
        <p:blipFill>
          <a:blip r:embed="rId3"/>
          <a:stretch/>
        </p:blipFill>
        <p:spPr>
          <a:xfrm>
            <a:off x="4303080" y="1823760"/>
            <a:ext cx="4665960" cy="3087000"/>
          </a:xfrm>
          <a:prstGeom prst="rect">
            <a:avLst/>
          </a:prstGeom>
          <a:ln>
            <a:noFill/>
          </a:ln>
          <a:effectLst>
            <a:outerShdw algn="tl" blurRad="292100" dir="2700000" dist="139700" rotWithShape="0">
              <a:srgbClr val="333333">
                <a:alpha val="65000"/>
              </a:srgbClr>
            </a:outerShdw>
          </a:effectLst>
        </p:spPr>
      </p:pic>
      <p:sp>
        <p:nvSpPr>
          <p:cNvPr id="494" name="CustomShape 3"/>
          <p:cNvSpPr/>
          <p:nvPr/>
        </p:nvSpPr>
        <p:spPr>
          <a:xfrm>
            <a:off x="2661480" y="2404440"/>
            <a:ext cx="1063440" cy="32112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725116"/>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95" name="CustomShape 4"/>
          <p:cNvSpPr/>
          <p:nvPr/>
        </p:nvSpPr>
        <p:spPr>
          <a:xfrm>
            <a:off x="7367400" y="3751560"/>
            <a:ext cx="1295280" cy="32112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chemeClr val="accent2">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96" name="CustomShape 5"/>
          <p:cNvSpPr/>
          <p:nvPr/>
        </p:nvSpPr>
        <p:spPr>
          <a:xfrm>
            <a:off x="3131640" y="1629360"/>
            <a:ext cx="1188360" cy="564480"/>
          </a:xfrm>
          <a:prstGeom prst="wedgeRectCallout">
            <a:avLst>
              <a:gd name="adj1" fmla="val -46775"/>
              <a:gd name="adj2" fmla="val 83837"/>
            </a:avLst>
          </a:prstGeom>
          <a:solidFill>
            <a:srgbClr val="069f91"/>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000" spc="-1" strike="noStrike">
                <a:solidFill>
                  <a:srgbClr val="0d0d0d"/>
                </a:solidFill>
                <a:uFill>
                  <a:solidFill>
                    <a:srgbClr val="ffffff"/>
                  </a:solidFill>
                </a:uFill>
                <a:latin typeface="Gill Sans Light"/>
                <a:ea typeface="Arial"/>
              </a:rPr>
              <a:t>Catrin creates tasks templates in the admin module.</a:t>
            </a:r>
            <a:endParaRPr b="0" lang="en-US" sz="1800" spc="-1" strike="noStrike">
              <a:solidFill>
                <a:srgbClr val="000000"/>
              </a:solidFill>
              <a:uFill>
                <a:solidFill>
                  <a:srgbClr val="ffffff"/>
                </a:solidFill>
              </a:uFill>
              <a:latin typeface="Arial"/>
            </a:endParaRPr>
          </a:p>
        </p:txBody>
      </p:sp>
      <p:sp>
        <p:nvSpPr>
          <p:cNvPr id="497" name="CustomShape 6"/>
          <p:cNvSpPr/>
          <p:nvPr/>
        </p:nvSpPr>
        <p:spPr>
          <a:xfrm>
            <a:off x="6025680" y="2677320"/>
            <a:ext cx="1241640" cy="691200"/>
          </a:xfrm>
          <a:prstGeom prst="wedgeRectCallout">
            <a:avLst>
              <a:gd name="adj1" fmla="val 53453"/>
              <a:gd name="adj2" fmla="val 114205"/>
            </a:avLst>
          </a:prstGeom>
          <a:solidFill>
            <a:srgbClr val="069f91"/>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000" spc="-1" strike="noStrike">
                <a:solidFill>
                  <a:srgbClr val="000000"/>
                </a:solidFill>
                <a:uFill>
                  <a:solidFill>
                    <a:srgbClr val="ffffff"/>
                  </a:solidFill>
                </a:uFill>
                <a:latin typeface="Gill Sans Light"/>
                <a:ea typeface="Arial"/>
              </a:rPr>
              <a:t>Associates the task template to the appropriate task in the parent ticket. </a:t>
            </a:r>
            <a:endParaRPr b="0" lang="en-US" sz="1800" spc="-1" strike="noStrike">
              <a:solidFill>
                <a:srgbClr val="000000"/>
              </a:solidFill>
              <a:uFill>
                <a:solidFill>
                  <a:srgbClr val="ffffff"/>
                </a:solidFill>
              </a:uFill>
              <a:latin typeface="Arial"/>
            </a:endParaRPr>
          </a:p>
        </p:txBody>
      </p:sp>
      <p:sp>
        <p:nvSpPr>
          <p:cNvPr id="498" name="CustomShape 7"/>
          <p:cNvSpPr/>
          <p:nvPr/>
        </p:nvSpPr>
        <p:spPr>
          <a:xfrm>
            <a:off x="4303080" y="2128680"/>
            <a:ext cx="1635840" cy="401040"/>
          </a:xfrm>
          <a:prstGeom prst="rect">
            <a:avLst/>
          </a:prstGeom>
          <a:gradFill>
            <a:gsLst>
              <a:gs pos="0">
                <a:schemeClr val="accent1">
                  <a:tint val="100000"/>
                  <a:shade val="100000"/>
                  <a:satMod val="130000"/>
                  <a:alpha val="0"/>
                </a:schemeClr>
              </a:gs>
              <a:gs pos="100000">
                <a:schemeClr val="accent1">
                  <a:tint val="50000"/>
                  <a:shade val="100000"/>
                  <a:satMod val="350000"/>
                  <a:alpha val="0"/>
                </a:schemeClr>
              </a:gs>
            </a:gsLst>
            <a:lin ang="16200000"/>
          </a:gradFill>
          <a:ln w="19080">
            <a:solidFill>
              <a:srgbClr val="725116"/>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9" name="CustomShape 1"/>
          <p:cNvSpPr/>
          <p:nvPr/>
        </p:nvSpPr>
        <p:spPr>
          <a:xfrm rot="8083200">
            <a:off x="6541560" y="3636000"/>
            <a:ext cx="1312920" cy="1302480"/>
          </a:xfrm>
          <a:custGeom>
            <a:avLst/>
            <a:gdLst/>
            <a:ahLst/>
            <a:rect l="l" t="t" r="r" b="b"/>
            <a:pathLst>
              <a:path w="1203" h="1163">
                <a:moveTo>
                  <a:pt x="730" y="0"/>
                </a:moveTo>
                <a:lnTo>
                  <a:pt x="755" y="2"/>
                </a:lnTo>
                <a:lnTo>
                  <a:pt x="776" y="10"/>
                </a:lnTo>
                <a:lnTo>
                  <a:pt x="795" y="21"/>
                </a:lnTo>
                <a:lnTo>
                  <a:pt x="812" y="37"/>
                </a:lnTo>
                <a:lnTo>
                  <a:pt x="824" y="56"/>
                </a:lnTo>
                <a:lnTo>
                  <a:pt x="831" y="76"/>
                </a:lnTo>
                <a:lnTo>
                  <a:pt x="834" y="100"/>
                </a:lnTo>
                <a:lnTo>
                  <a:pt x="833" y="112"/>
                </a:lnTo>
                <a:lnTo>
                  <a:pt x="830" y="125"/>
                </a:lnTo>
                <a:lnTo>
                  <a:pt x="826" y="139"/>
                </a:lnTo>
                <a:lnTo>
                  <a:pt x="821" y="154"/>
                </a:lnTo>
                <a:lnTo>
                  <a:pt x="817" y="166"/>
                </a:lnTo>
                <a:lnTo>
                  <a:pt x="813" y="176"/>
                </a:lnTo>
                <a:lnTo>
                  <a:pt x="810" y="183"/>
                </a:lnTo>
                <a:lnTo>
                  <a:pt x="809" y="185"/>
                </a:lnTo>
                <a:lnTo>
                  <a:pt x="804" y="203"/>
                </a:lnTo>
                <a:lnTo>
                  <a:pt x="804" y="218"/>
                </a:lnTo>
                <a:lnTo>
                  <a:pt x="809" y="230"/>
                </a:lnTo>
                <a:lnTo>
                  <a:pt x="819" y="240"/>
                </a:lnTo>
                <a:lnTo>
                  <a:pt x="833" y="246"/>
                </a:lnTo>
                <a:lnTo>
                  <a:pt x="851" y="249"/>
                </a:lnTo>
                <a:lnTo>
                  <a:pt x="1203" y="249"/>
                </a:lnTo>
                <a:lnTo>
                  <a:pt x="1203" y="589"/>
                </a:lnTo>
                <a:lnTo>
                  <a:pt x="1201" y="607"/>
                </a:lnTo>
                <a:lnTo>
                  <a:pt x="1195" y="621"/>
                </a:lnTo>
                <a:lnTo>
                  <a:pt x="1184" y="630"/>
                </a:lnTo>
                <a:lnTo>
                  <a:pt x="1171" y="635"/>
                </a:lnTo>
                <a:lnTo>
                  <a:pt x="1155" y="636"/>
                </a:lnTo>
                <a:lnTo>
                  <a:pt x="1137" y="631"/>
                </a:lnTo>
                <a:lnTo>
                  <a:pt x="1135" y="630"/>
                </a:lnTo>
                <a:lnTo>
                  <a:pt x="1128" y="627"/>
                </a:lnTo>
                <a:lnTo>
                  <a:pt x="1117" y="623"/>
                </a:lnTo>
                <a:lnTo>
                  <a:pt x="1104" y="619"/>
                </a:lnTo>
                <a:lnTo>
                  <a:pt x="1090" y="614"/>
                </a:lnTo>
                <a:lnTo>
                  <a:pt x="1075" y="610"/>
                </a:lnTo>
                <a:lnTo>
                  <a:pt x="1061" y="607"/>
                </a:lnTo>
                <a:lnTo>
                  <a:pt x="1049" y="606"/>
                </a:lnTo>
                <a:lnTo>
                  <a:pt x="1025" y="609"/>
                </a:lnTo>
                <a:lnTo>
                  <a:pt x="1003" y="616"/>
                </a:lnTo>
                <a:lnTo>
                  <a:pt x="984" y="628"/>
                </a:lnTo>
                <a:lnTo>
                  <a:pt x="968" y="643"/>
                </a:lnTo>
                <a:lnTo>
                  <a:pt x="956" y="662"/>
                </a:lnTo>
                <a:lnTo>
                  <a:pt x="948" y="683"/>
                </a:lnTo>
                <a:lnTo>
                  <a:pt x="945" y="706"/>
                </a:lnTo>
                <a:lnTo>
                  <a:pt x="948" y="729"/>
                </a:lnTo>
                <a:lnTo>
                  <a:pt x="956" y="750"/>
                </a:lnTo>
                <a:lnTo>
                  <a:pt x="968" y="768"/>
                </a:lnTo>
                <a:lnTo>
                  <a:pt x="984" y="784"/>
                </a:lnTo>
                <a:lnTo>
                  <a:pt x="1003" y="796"/>
                </a:lnTo>
                <a:lnTo>
                  <a:pt x="1025" y="803"/>
                </a:lnTo>
                <a:lnTo>
                  <a:pt x="1049" y="806"/>
                </a:lnTo>
                <a:lnTo>
                  <a:pt x="1061" y="805"/>
                </a:lnTo>
                <a:lnTo>
                  <a:pt x="1074" y="804"/>
                </a:lnTo>
                <a:lnTo>
                  <a:pt x="1088" y="801"/>
                </a:lnTo>
                <a:lnTo>
                  <a:pt x="1102" y="799"/>
                </a:lnTo>
                <a:lnTo>
                  <a:pt x="1113" y="796"/>
                </a:lnTo>
                <a:lnTo>
                  <a:pt x="1123" y="794"/>
                </a:lnTo>
                <a:lnTo>
                  <a:pt x="1129" y="792"/>
                </a:lnTo>
                <a:lnTo>
                  <a:pt x="1131" y="791"/>
                </a:lnTo>
                <a:lnTo>
                  <a:pt x="1147" y="786"/>
                </a:lnTo>
                <a:lnTo>
                  <a:pt x="1162" y="784"/>
                </a:lnTo>
                <a:lnTo>
                  <a:pt x="1175" y="785"/>
                </a:lnTo>
                <a:lnTo>
                  <a:pt x="1186" y="789"/>
                </a:lnTo>
                <a:lnTo>
                  <a:pt x="1196" y="797"/>
                </a:lnTo>
                <a:lnTo>
                  <a:pt x="1201" y="808"/>
                </a:lnTo>
                <a:lnTo>
                  <a:pt x="1203" y="822"/>
                </a:lnTo>
                <a:lnTo>
                  <a:pt x="1203" y="1163"/>
                </a:lnTo>
                <a:lnTo>
                  <a:pt x="1147" y="1163"/>
                </a:lnTo>
                <a:lnTo>
                  <a:pt x="1140" y="1162"/>
                </a:lnTo>
                <a:lnTo>
                  <a:pt x="1131" y="1161"/>
                </a:lnTo>
                <a:lnTo>
                  <a:pt x="851" y="1161"/>
                </a:lnTo>
                <a:lnTo>
                  <a:pt x="833" y="1159"/>
                </a:lnTo>
                <a:lnTo>
                  <a:pt x="819" y="1153"/>
                </a:lnTo>
                <a:lnTo>
                  <a:pt x="809" y="1143"/>
                </a:lnTo>
                <a:lnTo>
                  <a:pt x="804" y="1130"/>
                </a:lnTo>
                <a:lnTo>
                  <a:pt x="804" y="1114"/>
                </a:lnTo>
                <a:lnTo>
                  <a:pt x="809" y="1098"/>
                </a:lnTo>
                <a:lnTo>
                  <a:pt x="810" y="1095"/>
                </a:lnTo>
                <a:lnTo>
                  <a:pt x="813" y="1089"/>
                </a:lnTo>
                <a:lnTo>
                  <a:pt x="817" y="1079"/>
                </a:lnTo>
                <a:lnTo>
                  <a:pt x="821" y="1066"/>
                </a:lnTo>
                <a:lnTo>
                  <a:pt x="826" y="1052"/>
                </a:lnTo>
                <a:lnTo>
                  <a:pt x="830" y="1038"/>
                </a:lnTo>
                <a:lnTo>
                  <a:pt x="833" y="1024"/>
                </a:lnTo>
                <a:lnTo>
                  <a:pt x="834" y="1013"/>
                </a:lnTo>
                <a:lnTo>
                  <a:pt x="831" y="989"/>
                </a:lnTo>
                <a:lnTo>
                  <a:pt x="824" y="968"/>
                </a:lnTo>
                <a:lnTo>
                  <a:pt x="812" y="950"/>
                </a:lnTo>
                <a:lnTo>
                  <a:pt x="795" y="934"/>
                </a:lnTo>
                <a:lnTo>
                  <a:pt x="776" y="922"/>
                </a:lnTo>
                <a:lnTo>
                  <a:pt x="755" y="915"/>
                </a:lnTo>
                <a:lnTo>
                  <a:pt x="730" y="912"/>
                </a:lnTo>
                <a:lnTo>
                  <a:pt x="707" y="915"/>
                </a:lnTo>
                <a:lnTo>
                  <a:pt x="685" y="922"/>
                </a:lnTo>
                <a:lnTo>
                  <a:pt x="666" y="934"/>
                </a:lnTo>
                <a:lnTo>
                  <a:pt x="650" y="950"/>
                </a:lnTo>
                <a:lnTo>
                  <a:pt x="638" y="968"/>
                </a:lnTo>
                <a:lnTo>
                  <a:pt x="630" y="989"/>
                </a:lnTo>
                <a:lnTo>
                  <a:pt x="627" y="1013"/>
                </a:lnTo>
                <a:lnTo>
                  <a:pt x="628" y="1024"/>
                </a:lnTo>
                <a:lnTo>
                  <a:pt x="631" y="1038"/>
                </a:lnTo>
                <a:lnTo>
                  <a:pt x="636" y="1052"/>
                </a:lnTo>
                <a:lnTo>
                  <a:pt x="641" y="1066"/>
                </a:lnTo>
                <a:lnTo>
                  <a:pt x="645" y="1079"/>
                </a:lnTo>
                <a:lnTo>
                  <a:pt x="649" y="1089"/>
                </a:lnTo>
                <a:lnTo>
                  <a:pt x="652" y="1095"/>
                </a:lnTo>
                <a:lnTo>
                  <a:pt x="653" y="1098"/>
                </a:lnTo>
                <a:lnTo>
                  <a:pt x="658" y="1114"/>
                </a:lnTo>
                <a:lnTo>
                  <a:pt x="658" y="1130"/>
                </a:lnTo>
                <a:lnTo>
                  <a:pt x="653" y="1143"/>
                </a:lnTo>
                <a:lnTo>
                  <a:pt x="643" y="1153"/>
                </a:lnTo>
                <a:lnTo>
                  <a:pt x="628" y="1159"/>
                </a:lnTo>
                <a:lnTo>
                  <a:pt x="610" y="1161"/>
                </a:lnTo>
                <a:lnTo>
                  <a:pt x="330" y="1161"/>
                </a:lnTo>
                <a:lnTo>
                  <a:pt x="322" y="1162"/>
                </a:lnTo>
                <a:lnTo>
                  <a:pt x="315" y="1163"/>
                </a:lnTo>
                <a:lnTo>
                  <a:pt x="258" y="1163"/>
                </a:lnTo>
                <a:lnTo>
                  <a:pt x="258" y="822"/>
                </a:lnTo>
                <a:lnTo>
                  <a:pt x="256" y="805"/>
                </a:lnTo>
                <a:lnTo>
                  <a:pt x="250" y="792"/>
                </a:lnTo>
                <a:lnTo>
                  <a:pt x="239" y="782"/>
                </a:lnTo>
                <a:lnTo>
                  <a:pt x="226" y="777"/>
                </a:lnTo>
                <a:lnTo>
                  <a:pt x="210" y="776"/>
                </a:lnTo>
                <a:lnTo>
                  <a:pt x="193" y="781"/>
                </a:lnTo>
                <a:lnTo>
                  <a:pt x="193" y="781"/>
                </a:lnTo>
                <a:lnTo>
                  <a:pt x="189" y="783"/>
                </a:lnTo>
                <a:lnTo>
                  <a:pt x="180" y="786"/>
                </a:lnTo>
                <a:lnTo>
                  <a:pt x="170" y="790"/>
                </a:lnTo>
                <a:lnTo>
                  <a:pt x="157" y="794"/>
                </a:lnTo>
                <a:lnTo>
                  <a:pt x="143" y="799"/>
                </a:lnTo>
                <a:lnTo>
                  <a:pt x="129" y="802"/>
                </a:lnTo>
                <a:lnTo>
                  <a:pt x="116" y="805"/>
                </a:lnTo>
                <a:lnTo>
                  <a:pt x="104" y="806"/>
                </a:lnTo>
                <a:lnTo>
                  <a:pt x="85" y="804"/>
                </a:lnTo>
                <a:lnTo>
                  <a:pt x="66" y="799"/>
                </a:lnTo>
                <a:lnTo>
                  <a:pt x="50" y="792"/>
                </a:lnTo>
                <a:lnTo>
                  <a:pt x="46" y="789"/>
                </a:lnTo>
                <a:lnTo>
                  <a:pt x="31" y="777"/>
                </a:lnTo>
                <a:lnTo>
                  <a:pt x="19" y="762"/>
                </a:lnTo>
                <a:lnTo>
                  <a:pt x="8" y="745"/>
                </a:lnTo>
                <a:lnTo>
                  <a:pt x="2" y="726"/>
                </a:lnTo>
                <a:lnTo>
                  <a:pt x="0" y="706"/>
                </a:lnTo>
                <a:lnTo>
                  <a:pt x="2" y="686"/>
                </a:lnTo>
                <a:lnTo>
                  <a:pt x="8" y="667"/>
                </a:lnTo>
                <a:lnTo>
                  <a:pt x="19" y="650"/>
                </a:lnTo>
                <a:lnTo>
                  <a:pt x="31" y="635"/>
                </a:lnTo>
                <a:lnTo>
                  <a:pt x="46" y="623"/>
                </a:lnTo>
                <a:lnTo>
                  <a:pt x="50" y="621"/>
                </a:lnTo>
                <a:lnTo>
                  <a:pt x="66" y="613"/>
                </a:lnTo>
                <a:lnTo>
                  <a:pt x="85" y="608"/>
                </a:lnTo>
                <a:lnTo>
                  <a:pt x="104" y="606"/>
                </a:lnTo>
                <a:lnTo>
                  <a:pt x="116" y="607"/>
                </a:lnTo>
                <a:lnTo>
                  <a:pt x="129" y="610"/>
                </a:lnTo>
                <a:lnTo>
                  <a:pt x="143" y="614"/>
                </a:lnTo>
                <a:lnTo>
                  <a:pt x="157" y="618"/>
                </a:lnTo>
                <a:lnTo>
                  <a:pt x="170" y="622"/>
                </a:lnTo>
                <a:lnTo>
                  <a:pt x="180" y="626"/>
                </a:lnTo>
                <a:lnTo>
                  <a:pt x="189" y="629"/>
                </a:lnTo>
                <a:lnTo>
                  <a:pt x="193" y="631"/>
                </a:lnTo>
                <a:lnTo>
                  <a:pt x="193" y="631"/>
                </a:lnTo>
                <a:lnTo>
                  <a:pt x="210" y="636"/>
                </a:lnTo>
                <a:lnTo>
                  <a:pt x="226" y="635"/>
                </a:lnTo>
                <a:lnTo>
                  <a:pt x="239" y="630"/>
                </a:lnTo>
                <a:lnTo>
                  <a:pt x="250" y="621"/>
                </a:lnTo>
                <a:lnTo>
                  <a:pt x="256" y="607"/>
                </a:lnTo>
                <a:lnTo>
                  <a:pt x="258" y="589"/>
                </a:lnTo>
                <a:lnTo>
                  <a:pt x="258" y="249"/>
                </a:lnTo>
                <a:lnTo>
                  <a:pt x="610" y="249"/>
                </a:lnTo>
                <a:lnTo>
                  <a:pt x="628" y="246"/>
                </a:lnTo>
                <a:lnTo>
                  <a:pt x="643" y="240"/>
                </a:lnTo>
                <a:lnTo>
                  <a:pt x="653" y="230"/>
                </a:lnTo>
                <a:lnTo>
                  <a:pt x="658" y="218"/>
                </a:lnTo>
                <a:lnTo>
                  <a:pt x="658" y="203"/>
                </a:lnTo>
                <a:lnTo>
                  <a:pt x="653" y="185"/>
                </a:lnTo>
                <a:lnTo>
                  <a:pt x="652" y="183"/>
                </a:lnTo>
                <a:lnTo>
                  <a:pt x="649" y="176"/>
                </a:lnTo>
                <a:lnTo>
                  <a:pt x="645" y="166"/>
                </a:lnTo>
                <a:lnTo>
                  <a:pt x="641" y="154"/>
                </a:lnTo>
                <a:lnTo>
                  <a:pt x="636" y="139"/>
                </a:lnTo>
                <a:lnTo>
                  <a:pt x="631" y="125"/>
                </a:lnTo>
                <a:lnTo>
                  <a:pt x="628" y="112"/>
                </a:lnTo>
                <a:lnTo>
                  <a:pt x="627" y="100"/>
                </a:lnTo>
                <a:lnTo>
                  <a:pt x="630" y="76"/>
                </a:lnTo>
                <a:lnTo>
                  <a:pt x="638" y="56"/>
                </a:lnTo>
                <a:lnTo>
                  <a:pt x="650" y="37"/>
                </a:lnTo>
                <a:lnTo>
                  <a:pt x="666" y="21"/>
                </a:lnTo>
                <a:lnTo>
                  <a:pt x="685" y="10"/>
                </a:lnTo>
                <a:lnTo>
                  <a:pt x="707" y="2"/>
                </a:lnTo>
                <a:lnTo>
                  <a:pt x="730" y="0"/>
                </a:lnTo>
                <a:close/>
              </a:path>
            </a:pathLst>
          </a:custGeom>
          <a:solidFill>
            <a:schemeClr val="bg1">
              <a:lumMod val="75000"/>
            </a:schemeClr>
          </a:solidFill>
          <a:ln>
            <a:noFill/>
          </a:ln>
        </p:spPr>
        <p:style>
          <a:lnRef idx="0"/>
          <a:fillRef idx="0"/>
          <a:effectRef idx="0"/>
          <a:fontRef idx="minor"/>
        </p:style>
      </p:sp>
      <p:sp>
        <p:nvSpPr>
          <p:cNvPr id="500" name="CustomShape 2"/>
          <p:cNvSpPr/>
          <p:nvPr/>
        </p:nvSpPr>
        <p:spPr>
          <a:xfrm rot="8083200">
            <a:off x="4969800" y="3089520"/>
            <a:ext cx="1518840" cy="1478160"/>
          </a:xfrm>
          <a:custGeom>
            <a:avLst/>
            <a:gdLst/>
            <a:ahLst/>
            <a:rect l="l" t="t" r="r" b="b"/>
            <a:pathLst>
              <a:path w="1203" h="1163">
                <a:moveTo>
                  <a:pt x="730" y="0"/>
                </a:moveTo>
                <a:lnTo>
                  <a:pt x="755" y="2"/>
                </a:lnTo>
                <a:lnTo>
                  <a:pt x="776" y="10"/>
                </a:lnTo>
                <a:lnTo>
                  <a:pt x="795" y="21"/>
                </a:lnTo>
                <a:lnTo>
                  <a:pt x="812" y="37"/>
                </a:lnTo>
                <a:lnTo>
                  <a:pt x="824" y="56"/>
                </a:lnTo>
                <a:lnTo>
                  <a:pt x="831" y="76"/>
                </a:lnTo>
                <a:lnTo>
                  <a:pt x="834" y="100"/>
                </a:lnTo>
                <a:lnTo>
                  <a:pt x="833" y="112"/>
                </a:lnTo>
                <a:lnTo>
                  <a:pt x="830" y="125"/>
                </a:lnTo>
                <a:lnTo>
                  <a:pt x="826" y="139"/>
                </a:lnTo>
                <a:lnTo>
                  <a:pt x="821" y="154"/>
                </a:lnTo>
                <a:lnTo>
                  <a:pt x="817" y="166"/>
                </a:lnTo>
                <a:lnTo>
                  <a:pt x="813" y="176"/>
                </a:lnTo>
                <a:lnTo>
                  <a:pt x="810" y="183"/>
                </a:lnTo>
                <a:lnTo>
                  <a:pt x="809" y="185"/>
                </a:lnTo>
                <a:lnTo>
                  <a:pt x="804" y="203"/>
                </a:lnTo>
                <a:lnTo>
                  <a:pt x="804" y="218"/>
                </a:lnTo>
                <a:lnTo>
                  <a:pt x="809" y="230"/>
                </a:lnTo>
                <a:lnTo>
                  <a:pt x="819" y="240"/>
                </a:lnTo>
                <a:lnTo>
                  <a:pt x="833" y="246"/>
                </a:lnTo>
                <a:lnTo>
                  <a:pt x="851" y="249"/>
                </a:lnTo>
                <a:lnTo>
                  <a:pt x="1203" y="249"/>
                </a:lnTo>
                <a:lnTo>
                  <a:pt x="1203" y="589"/>
                </a:lnTo>
                <a:lnTo>
                  <a:pt x="1201" y="607"/>
                </a:lnTo>
                <a:lnTo>
                  <a:pt x="1195" y="621"/>
                </a:lnTo>
                <a:lnTo>
                  <a:pt x="1184" y="630"/>
                </a:lnTo>
                <a:lnTo>
                  <a:pt x="1171" y="635"/>
                </a:lnTo>
                <a:lnTo>
                  <a:pt x="1155" y="636"/>
                </a:lnTo>
                <a:lnTo>
                  <a:pt x="1137" y="631"/>
                </a:lnTo>
                <a:lnTo>
                  <a:pt x="1135" y="630"/>
                </a:lnTo>
                <a:lnTo>
                  <a:pt x="1128" y="627"/>
                </a:lnTo>
                <a:lnTo>
                  <a:pt x="1117" y="623"/>
                </a:lnTo>
                <a:lnTo>
                  <a:pt x="1104" y="619"/>
                </a:lnTo>
                <a:lnTo>
                  <a:pt x="1090" y="614"/>
                </a:lnTo>
                <a:lnTo>
                  <a:pt x="1075" y="610"/>
                </a:lnTo>
                <a:lnTo>
                  <a:pt x="1061" y="607"/>
                </a:lnTo>
                <a:lnTo>
                  <a:pt x="1049" y="606"/>
                </a:lnTo>
                <a:lnTo>
                  <a:pt x="1025" y="609"/>
                </a:lnTo>
                <a:lnTo>
                  <a:pt x="1003" y="616"/>
                </a:lnTo>
                <a:lnTo>
                  <a:pt x="984" y="628"/>
                </a:lnTo>
                <a:lnTo>
                  <a:pt x="968" y="643"/>
                </a:lnTo>
                <a:lnTo>
                  <a:pt x="956" y="662"/>
                </a:lnTo>
                <a:lnTo>
                  <a:pt x="948" y="683"/>
                </a:lnTo>
                <a:lnTo>
                  <a:pt x="945" y="706"/>
                </a:lnTo>
                <a:lnTo>
                  <a:pt x="948" y="729"/>
                </a:lnTo>
                <a:lnTo>
                  <a:pt x="956" y="750"/>
                </a:lnTo>
                <a:lnTo>
                  <a:pt x="968" y="768"/>
                </a:lnTo>
                <a:lnTo>
                  <a:pt x="984" y="784"/>
                </a:lnTo>
                <a:lnTo>
                  <a:pt x="1003" y="796"/>
                </a:lnTo>
                <a:lnTo>
                  <a:pt x="1025" y="803"/>
                </a:lnTo>
                <a:lnTo>
                  <a:pt x="1049" y="806"/>
                </a:lnTo>
                <a:lnTo>
                  <a:pt x="1061" y="805"/>
                </a:lnTo>
                <a:lnTo>
                  <a:pt x="1074" y="804"/>
                </a:lnTo>
                <a:lnTo>
                  <a:pt x="1088" y="801"/>
                </a:lnTo>
                <a:lnTo>
                  <a:pt x="1102" y="799"/>
                </a:lnTo>
                <a:lnTo>
                  <a:pt x="1113" y="796"/>
                </a:lnTo>
                <a:lnTo>
                  <a:pt x="1123" y="794"/>
                </a:lnTo>
                <a:lnTo>
                  <a:pt x="1129" y="792"/>
                </a:lnTo>
                <a:lnTo>
                  <a:pt x="1131" y="791"/>
                </a:lnTo>
                <a:lnTo>
                  <a:pt x="1147" y="786"/>
                </a:lnTo>
                <a:lnTo>
                  <a:pt x="1162" y="784"/>
                </a:lnTo>
                <a:lnTo>
                  <a:pt x="1175" y="785"/>
                </a:lnTo>
                <a:lnTo>
                  <a:pt x="1186" y="789"/>
                </a:lnTo>
                <a:lnTo>
                  <a:pt x="1196" y="797"/>
                </a:lnTo>
                <a:lnTo>
                  <a:pt x="1201" y="808"/>
                </a:lnTo>
                <a:lnTo>
                  <a:pt x="1203" y="822"/>
                </a:lnTo>
                <a:lnTo>
                  <a:pt x="1203" y="1163"/>
                </a:lnTo>
                <a:lnTo>
                  <a:pt x="1147" y="1163"/>
                </a:lnTo>
                <a:lnTo>
                  <a:pt x="1140" y="1162"/>
                </a:lnTo>
                <a:lnTo>
                  <a:pt x="1131" y="1161"/>
                </a:lnTo>
                <a:lnTo>
                  <a:pt x="851" y="1161"/>
                </a:lnTo>
                <a:lnTo>
                  <a:pt x="833" y="1159"/>
                </a:lnTo>
                <a:lnTo>
                  <a:pt x="819" y="1153"/>
                </a:lnTo>
                <a:lnTo>
                  <a:pt x="809" y="1143"/>
                </a:lnTo>
                <a:lnTo>
                  <a:pt x="804" y="1130"/>
                </a:lnTo>
                <a:lnTo>
                  <a:pt x="804" y="1114"/>
                </a:lnTo>
                <a:lnTo>
                  <a:pt x="809" y="1098"/>
                </a:lnTo>
                <a:lnTo>
                  <a:pt x="810" y="1095"/>
                </a:lnTo>
                <a:lnTo>
                  <a:pt x="813" y="1089"/>
                </a:lnTo>
                <a:lnTo>
                  <a:pt x="817" y="1079"/>
                </a:lnTo>
                <a:lnTo>
                  <a:pt x="821" y="1066"/>
                </a:lnTo>
                <a:lnTo>
                  <a:pt x="826" y="1052"/>
                </a:lnTo>
                <a:lnTo>
                  <a:pt x="830" y="1038"/>
                </a:lnTo>
                <a:lnTo>
                  <a:pt x="833" y="1024"/>
                </a:lnTo>
                <a:lnTo>
                  <a:pt x="834" y="1013"/>
                </a:lnTo>
                <a:lnTo>
                  <a:pt x="831" y="989"/>
                </a:lnTo>
                <a:lnTo>
                  <a:pt x="824" y="968"/>
                </a:lnTo>
                <a:lnTo>
                  <a:pt x="812" y="950"/>
                </a:lnTo>
                <a:lnTo>
                  <a:pt x="795" y="934"/>
                </a:lnTo>
                <a:lnTo>
                  <a:pt x="776" y="922"/>
                </a:lnTo>
                <a:lnTo>
                  <a:pt x="755" y="915"/>
                </a:lnTo>
                <a:lnTo>
                  <a:pt x="730" y="912"/>
                </a:lnTo>
                <a:lnTo>
                  <a:pt x="707" y="915"/>
                </a:lnTo>
                <a:lnTo>
                  <a:pt x="685" y="922"/>
                </a:lnTo>
                <a:lnTo>
                  <a:pt x="666" y="934"/>
                </a:lnTo>
                <a:lnTo>
                  <a:pt x="650" y="950"/>
                </a:lnTo>
                <a:lnTo>
                  <a:pt x="638" y="968"/>
                </a:lnTo>
                <a:lnTo>
                  <a:pt x="630" y="989"/>
                </a:lnTo>
                <a:lnTo>
                  <a:pt x="627" y="1013"/>
                </a:lnTo>
                <a:lnTo>
                  <a:pt x="628" y="1024"/>
                </a:lnTo>
                <a:lnTo>
                  <a:pt x="631" y="1038"/>
                </a:lnTo>
                <a:lnTo>
                  <a:pt x="636" y="1052"/>
                </a:lnTo>
                <a:lnTo>
                  <a:pt x="641" y="1066"/>
                </a:lnTo>
                <a:lnTo>
                  <a:pt x="645" y="1079"/>
                </a:lnTo>
                <a:lnTo>
                  <a:pt x="649" y="1089"/>
                </a:lnTo>
                <a:lnTo>
                  <a:pt x="652" y="1095"/>
                </a:lnTo>
                <a:lnTo>
                  <a:pt x="653" y="1098"/>
                </a:lnTo>
                <a:lnTo>
                  <a:pt x="658" y="1114"/>
                </a:lnTo>
                <a:lnTo>
                  <a:pt x="658" y="1130"/>
                </a:lnTo>
                <a:lnTo>
                  <a:pt x="653" y="1143"/>
                </a:lnTo>
                <a:lnTo>
                  <a:pt x="643" y="1153"/>
                </a:lnTo>
                <a:lnTo>
                  <a:pt x="628" y="1159"/>
                </a:lnTo>
                <a:lnTo>
                  <a:pt x="610" y="1161"/>
                </a:lnTo>
                <a:lnTo>
                  <a:pt x="330" y="1161"/>
                </a:lnTo>
                <a:lnTo>
                  <a:pt x="322" y="1162"/>
                </a:lnTo>
                <a:lnTo>
                  <a:pt x="315" y="1163"/>
                </a:lnTo>
                <a:lnTo>
                  <a:pt x="258" y="1163"/>
                </a:lnTo>
                <a:lnTo>
                  <a:pt x="258" y="822"/>
                </a:lnTo>
                <a:lnTo>
                  <a:pt x="256" y="805"/>
                </a:lnTo>
                <a:lnTo>
                  <a:pt x="250" y="792"/>
                </a:lnTo>
                <a:lnTo>
                  <a:pt x="239" y="782"/>
                </a:lnTo>
                <a:lnTo>
                  <a:pt x="226" y="777"/>
                </a:lnTo>
                <a:lnTo>
                  <a:pt x="210" y="776"/>
                </a:lnTo>
                <a:lnTo>
                  <a:pt x="193" y="781"/>
                </a:lnTo>
                <a:lnTo>
                  <a:pt x="193" y="781"/>
                </a:lnTo>
                <a:lnTo>
                  <a:pt x="189" y="783"/>
                </a:lnTo>
                <a:lnTo>
                  <a:pt x="180" y="786"/>
                </a:lnTo>
                <a:lnTo>
                  <a:pt x="170" y="790"/>
                </a:lnTo>
                <a:lnTo>
                  <a:pt x="157" y="794"/>
                </a:lnTo>
                <a:lnTo>
                  <a:pt x="143" y="799"/>
                </a:lnTo>
                <a:lnTo>
                  <a:pt x="129" y="802"/>
                </a:lnTo>
                <a:lnTo>
                  <a:pt x="116" y="805"/>
                </a:lnTo>
                <a:lnTo>
                  <a:pt x="104" y="806"/>
                </a:lnTo>
                <a:lnTo>
                  <a:pt x="85" y="804"/>
                </a:lnTo>
                <a:lnTo>
                  <a:pt x="66" y="799"/>
                </a:lnTo>
                <a:lnTo>
                  <a:pt x="50" y="792"/>
                </a:lnTo>
                <a:lnTo>
                  <a:pt x="46" y="789"/>
                </a:lnTo>
                <a:lnTo>
                  <a:pt x="31" y="777"/>
                </a:lnTo>
                <a:lnTo>
                  <a:pt x="19" y="762"/>
                </a:lnTo>
                <a:lnTo>
                  <a:pt x="8" y="745"/>
                </a:lnTo>
                <a:lnTo>
                  <a:pt x="2" y="726"/>
                </a:lnTo>
                <a:lnTo>
                  <a:pt x="0" y="706"/>
                </a:lnTo>
                <a:lnTo>
                  <a:pt x="2" y="686"/>
                </a:lnTo>
                <a:lnTo>
                  <a:pt x="8" y="667"/>
                </a:lnTo>
                <a:lnTo>
                  <a:pt x="19" y="650"/>
                </a:lnTo>
                <a:lnTo>
                  <a:pt x="31" y="635"/>
                </a:lnTo>
                <a:lnTo>
                  <a:pt x="46" y="623"/>
                </a:lnTo>
                <a:lnTo>
                  <a:pt x="50" y="621"/>
                </a:lnTo>
                <a:lnTo>
                  <a:pt x="66" y="613"/>
                </a:lnTo>
                <a:lnTo>
                  <a:pt x="85" y="608"/>
                </a:lnTo>
                <a:lnTo>
                  <a:pt x="104" y="606"/>
                </a:lnTo>
                <a:lnTo>
                  <a:pt x="116" y="607"/>
                </a:lnTo>
                <a:lnTo>
                  <a:pt x="129" y="610"/>
                </a:lnTo>
                <a:lnTo>
                  <a:pt x="143" y="614"/>
                </a:lnTo>
                <a:lnTo>
                  <a:pt x="157" y="618"/>
                </a:lnTo>
                <a:lnTo>
                  <a:pt x="170" y="622"/>
                </a:lnTo>
                <a:lnTo>
                  <a:pt x="180" y="626"/>
                </a:lnTo>
                <a:lnTo>
                  <a:pt x="189" y="629"/>
                </a:lnTo>
                <a:lnTo>
                  <a:pt x="193" y="631"/>
                </a:lnTo>
                <a:lnTo>
                  <a:pt x="193" y="631"/>
                </a:lnTo>
                <a:lnTo>
                  <a:pt x="210" y="636"/>
                </a:lnTo>
                <a:lnTo>
                  <a:pt x="226" y="635"/>
                </a:lnTo>
                <a:lnTo>
                  <a:pt x="239" y="630"/>
                </a:lnTo>
                <a:lnTo>
                  <a:pt x="250" y="621"/>
                </a:lnTo>
                <a:lnTo>
                  <a:pt x="256" y="607"/>
                </a:lnTo>
                <a:lnTo>
                  <a:pt x="258" y="589"/>
                </a:lnTo>
                <a:lnTo>
                  <a:pt x="258" y="249"/>
                </a:lnTo>
                <a:lnTo>
                  <a:pt x="610" y="249"/>
                </a:lnTo>
                <a:lnTo>
                  <a:pt x="628" y="246"/>
                </a:lnTo>
                <a:lnTo>
                  <a:pt x="643" y="240"/>
                </a:lnTo>
                <a:lnTo>
                  <a:pt x="653" y="230"/>
                </a:lnTo>
                <a:lnTo>
                  <a:pt x="658" y="218"/>
                </a:lnTo>
                <a:lnTo>
                  <a:pt x="658" y="203"/>
                </a:lnTo>
                <a:lnTo>
                  <a:pt x="653" y="185"/>
                </a:lnTo>
                <a:lnTo>
                  <a:pt x="652" y="183"/>
                </a:lnTo>
                <a:lnTo>
                  <a:pt x="649" y="176"/>
                </a:lnTo>
                <a:lnTo>
                  <a:pt x="645" y="166"/>
                </a:lnTo>
                <a:lnTo>
                  <a:pt x="641" y="154"/>
                </a:lnTo>
                <a:lnTo>
                  <a:pt x="636" y="139"/>
                </a:lnTo>
                <a:lnTo>
                  <a:pt x="631" y="125"/>
                </a:lnTo>
                <a:lnTo>
                  <a:pt x="628" y="112"/>
                </a:lnTo>
                <a:lnTo>
                  <a:pt x="627" y="100"/>
                </a:lnTo>
                <a:lnTo>
                  <a:pt x="630" y="76"/>
                </a:lnTo>
                <a:lnTo>
                  <a:pt x="638" y="56"/>
                </a:lnTo>
                <a:lnTo>
                  <a:pt x="650" y="37"/>
                </a:lnTo>
                <a:lnTo>
                  <a:pt x="666" y="21"/>
                </a:lnTo>
                <a:lnTo>
                  <a:pt x="685" y="10"/>
                </a:lnTo>
                <a:lnTo>
                  <a:pt x="707" y="2"/>
                </a:lnTo>
                <a:lnTo>
                  <a:pt x="730" y="0"/>
                </a:lnTo>
                <a:close/>
              </a:path>
            </a:pathLst>
          </a:custGeom>
          <a:solidFill>
            <a:schemeClr val="bg1">
              <a:lumMod val="75000"/>
            </a:schemeClr>
          </a:solidFill>
          <a:ln>
            <a:noFill/>
          </a:ln>
        </p:spPr>
        <p:style>
          <a:lnRef idx="0"/>
          <a:fillRef idx="0"/>
          <a:effectRef idx="0"/>
          <a:fontRef idx="minor"/>
        </p:style>
      </p:sp>
      <p:sp>
        <p:nvSpPr>
          <p:cNvPr id="501" name="CustomShape 3"/>
          <p:cNvSpPr/>
          <p:nvPr/>
        </p:nvSpPr>
        <p:spPr>
          <a:xfrm rot="2787000">
            <a:off x="498960" y="2723760"/>
            <a:ext cx="1431000" cy="1383120"/>
          </a:xfrm>
          <a:custGeom>
            <a:avLst/>
            <a:gdLst/>
            <a:ahLst/>
            <a:rect l="l" t="t" r="r" b="b"/>
            <a:pathLst>
              <a:path w="1203" h="1163">
                <a:moveTo>
                  <a:pt x="730" y="0"/>
                </a:moveTo>
                <a:lnTo>
                  <a:pt x="755" y="2"/>
                </a:lnTo>
                <a:lnTo>
                  <a:pt x="776" y="10"/>
                </a:lnTo>
                <a:lnTo>
                  <a:pt x="795" y="21"/>
                </a:lnTo>
                <a:lnTo>
                  <a:pt x="812" y="37"/>
                </a:lnTo>
                <a:lnTo>
                  <a:pt x="824" y="56"/>
                </a:lnTo>
                <a:lnTo>
                  <a:pt x="831" y="76"/>
                </a:lnTo>
                <a:lnTo>
                  <a:pt x="834" y="100"/>
                </a:lnTo>
                <a:lnTo>
                  <a:pt x="833" y="112"/>
                </a:lnTo>
                <a:lnTo>
                  <a:pt x="830" y="125"/>
                </a:lnTo>
                <a:lnTo>
                  <a:pt x="826" y="139"/>
                </a:lnTo>
                <a:lnTo>
                  <a:pt x="821" y="154"/>
                </a:lnTo>
                <a:lnTo>
                  <a:pt x="817" y="166"/>
                </a:lnTo>
                <a:lnTo>
                  <a:pt x="813" y="176"/>
                </a:lnTo>
                <a:lnTo>
                  <a:pt x="810" y="183"/>
                </a:lnTo>
                <a:lnTo>
                  <a:pt x="809" y="185"/>
                </a:lnTo>
                <a:lnTo>
                  <a:pt x="804" y="203"/>
                </a:lnTo>
                <a:lnTo>
                  <a:pt x="804" y="218"/>
                </a:lnTo>
                <a:lnTo>
                  <a:pt x="809" y="230"/>
                </a:lnTo>
                <a:lnTo>
                  <a:pt x="819" y="240"/>
                </a:lnTo>
                <a:lnTo>
                  <a:pt x="833" y="246"/>
                </a:lnTo>
                <a:lnTo>
                  <a:pt x="851" y="249"/>
                </a:lnTo>
                <a:lnTo>
                  <a:pt x="1203" y="249"/>
                </a:lnTo>
                <a:lnTo>
                  <a:pt x="1203" y="589"/>
                </a:lnTo>
                <a:lnTo>
                  <a:pt x="1201" y="607"/>
                </a:lnTo>
                <a:lnTo>
                  <a:pt x="1195" y="621"/>
                </a:lnTo>
                <a:lnTo>
                  <a:pt x="1184" y="630"/>
                </a:lnTo>
                <a:lnTo>
                  <a:pt x="1171" y="635"/>
                </a:lnTo>
                <a:lnTo>
                  <a:pt x="1155" y="636"/>
                </a:lnTo>
                <a:lnTo>
                  <a:pt x="1137" y="631"/>
                </a:lnTo>
                <a:lnTo>
                  <a:pt x="1135" y="630"/>
                </a:lnTo>
                <a:lnTo>
                  <a:pt x="1128" y="627"/>
                </a:lnTo>
                <a:lnTo>
                  <a:pt x="1117" y="623"/>
                </a:lnTo>
                <a:lnTo>
                  <a:pt x="1104" y="619"/>
                </a:lnTo>
                <a:lnTo>
                  <a:pt x="1090" y="614"/>
                </a:lnTo>
                <a:lnTo>
                  <a:pt x="1075" y="610"/>
                </a:lnTo>
                <a:lnTo>
                  <a:pt x="1061" y="607"/>
                </a:lnTo>
                <a:lnTo>
                  <a:pt x="1049" y="606"/>
                </a:lnTo>
                <a:lnTo>
                  <a:pt x="1025" y="609"/>
                </a:lnTo>
                <a:lnTo>
                  <a:pt x="1003" y="616"/>
                </a:lnTo>
                <a:lnTo>
                  <a:pt x="984" y="628"/>
                </a:lnTo>
                <a:lnTo>
                  <a:pt x="968" y="643"/>
                </a:lnTo>
                <a:lnTo>
                  <a:pt x="956" y="662"/>
                </a:lnTo>
                <a:lnTo>
                  <a:pt x="948" y="683"/>
                </a:lnTo>
                <a:lnTo>
                  <a:pt x="945" y="706"/>
                </a:lnTo>
                <a:lnTo>
                  <a:pt x="948" y="729"/>
                </a:lnTo>
                <a:lnTo>
                  <a:pt x="956" y="750"/>
                </a:lnTo>
                <a:lnTo>
                  <a:pt x="968" y="768"/>
                </a:lnTo>
                <a:lnTo>
                  <a:pt x="984" y="784"/>
                </a:lnTo>
                <a:lnTo>
                  <a:pt x="1003" y="796"/>
                </a:lnTo>
                <a:lnTo>
                  <a:pt x="1025" y="803"/>
                </a:lnTo>
                <a:lnTo>
                  <a:pt x="1049" y="806"/>
                </a:lnTo>
                <a:lnTo>
                  <a:pt x="1061" y="805"/>
                </a:lnTo>
                <a:lnTo>
                  <a:pt x="1074" y="804"/>
                </a:lnTo>
                <a:lnTo>
                  <a:pt x="1088" y="801"/>
                </a:lnTo>
                <a:lnTo>
                  <a:pt x="1102" y="799"/>
                </a:lnTo>
                <a:lnTo>
                  <a:pt x="1113" y="796"/>
                </a:lnTo>
                <a:lnTo>
                  <a:pt x="1123" y="794"/>
                </a:lnTo>
                <a:lnTo>
                  <a:pt x="1129" y="792"/>
                </a:lnTo>
                <a:lnTo>
                  <a:pt x="1131" y="791"/>
                </a:lnTo>
                <a:lnTo>
                  <a:pt x="1147" y="786"/>
                </a:lnTo>
                <a:lnTo>
                  <a:pt x="1162" y="784"/>
                </a:lnTo>
                <a:lnTo>
                  <a:pt x="1175" y="785"/>
                </a:lnTo>
                <a:lnTo>
                  <a:pt x="1186" y="789"/>
                </a:lnTo>
                <a:lnTo>
                  <a:pt x="1196" y="797"/>
                </a:lnTo>
                <a:lnTo>
                  <a:pt x="1201" y="808"/>
                </a:lnTo>
                <a:lnTo>
                  <a:pt x="1203" y="822"/>
                </a:lnTo>
                <a:lnTo>
                  <a:pt x="1203" y="1163"/>
                </a:lnTo>
                <a:lnTo>
                  <a:pt x="1147" y="1163"/>
                </a:lnTo>
                <a:lnTo>
                  <a:pt x="1140" y="1162"/>
                </a:lnTo>
                <a:lnTo>
                  <a:pt x="1131" y="1161"/>
                </a:lnTo>
                <a:lnTo>
                  <a:pt x="851" y="1161"/>
                </a:lnTo>
                <a:lnTo>
                  <a:pt x="833" y="1159"/>
                </a:lnTo>
                <a:lnTo>
                  <a:pt x="819" y="1153"/>
                </a:lnTo>
                <a:lnTo>
                  <a:pt x="809" y="1143"/>
                </a:lnTo>
                <a:lnTo>
                  <a:pt x="804" y="1130"/>
                </a:lnTo>
                <a:lnTo>
                  <a:pt x="804" y="1114"/>
                </a:lnTo>
                <a:lnTo>
                  <a:pt x="809" y="1098"/>
                </a:lnTo>
                <a:lnTo>
                  <a:pt x="810" y="1095"/>
                </a:lnTo>
                <a:lnTo>
                  <a:pt x="813" y="1089"/>
                </a:lnTo>
                <a:lnTo>
                  <a:pt x="817" y="1079"/>
                </a:lnTo>
                <a:lnTo>
                  <a:pt x="821" y="1066"/>
                </a:lnTo>
                <a:lnTo>
                  <a:pt x="826" y="1052"/>
                </a:lnTo>
                <a:lnTo>
                  <a:pt x="830" y="1038"/>
                </a:lnTo>
                <a:lnTo>
                  <a:pt x="833" y="1024"/>
                </a:lnTo>
                <a:lnTo>
                  <a:pt x="834" y="1013"/>
                </a:lnTo>
                <a:lnTo>
                  <a:pt x="831" y="989"/>
                </a:lnTo>
                <a:lnTo>
                  <a:pt x="824" y="968"/>
                </a:lnTo>
                <a:lnTo>
                  <a:pt x="812" y="950"/>
                </a:lnTo>
                <a:lnTo>
                  <a:pt x="795" y="934"/>
                </a:lnTo>
                <a:lnTo>
                  <a:pt x="776" y="922"/>
                </a:lnTo>
                <a:lnTo>
                  <a:pt x="755" y="915"/>
                </a:lnTo>
                <a:lnTo>
                  <a:pt x="730" y="912"/>
                </a:lnTo>
                <a:lnTo>
                  <a:pt x="707" y="915"/>
                </a:lnTo>
                <a:lnTo>
                  <a:pt x="685" y="922"/>
                </a:lnTo>
                <a:lnTo>
                  <a:pt x="666" y="934"/>
                </a:lnTo>
                <a:lnTo>
                  <a:pt x="650" y="950"/>
                </a:lnTo>
                <a:lnTo>
                  <a:pt x="638" y="968"/>
                </a:lnTo>
                <a:lnTo>
                  <a:pt x="630" y="989"/>
                </a:lnTo>
                <a:lnTo>
                  <a:pt x="627" y="1013"/>
                </a:lnTo>
                <a:lnTo>
                  <a:pt x="628" y="1024"/>
                </a:lnTo>
                <a:lnTo>
                  <a:pt x="631" y="1038"/>
                </a:lnTo>
                <a:lnTo>
                  <a:pt x="636" y="1052"/>
                </a:lnTo>
                <a:lnTo>
                  <a:pt x="641" y="1066"/>
                </a:lnTo>
                <a:lnTo>
                  <a:pt x="645" y="1079"/>
                </a:lnTo>
                <a:lnTo>
                  <a:pt x="649" y="1089"/>
                </a:lnTo>
                <a:lnTo>
                  <a:pt x="652" y="1095"/>
                </a:lnTo>
                <a:lnTo>
                  <a:pt x="653" y="1098"/>
                </a:lnTo>
                <a:lnTo>
                  <a:pt x="658" y="1114"/>
                </a:lnTo>
                <a:lnTo>
                  <a:pt x="658" y="1130"/>
                </a:lnTo>
                <a:lnTo>
                  <a:pt x="653" y="1143"/>
                </a:lnTo>
                <a:lnTo>
                  <a:pt x="643" y="1153"/>
                </a:lnTo>
                <a:lnTo>
                  <a:pt x="628" y="1159"/>
                </a:lnTo>
                <a:lnTo>
                  <a:pt x="610" y="1161"/>
                </a:lnTo>
                <a:lnTo>
                  <a:pt x="330" y="1161"/>
                </a:lnTo>
                <a:lnTo>
                  <a:pt x="322" y="1162"/>
                </a:lnTo>
                <a:lnTo>
                  <a:pt x="315" y="1163"/>
                </a:lnTo>
                <a:lnTo>
                  <a:pt x="258" y="1163"/>
                </a:lnTo>
                <a:lnTo>
                  <a:pt x="258" y="822"/>
                </a:lnTo>
                <a:lnTo>
                  <a:pt x="256" y="805"/>
                </a:lnTo>
                <a:lnTo>
                  <a:pt x="250" y="792"/>
                </a:lnTo>
                <a:lnTo>
                  <a:pt x="239" y="782"/>
                </a:lnTo>
                <a:lnTo>
                  <a:pt x="226" y="777"/>
                </a:lnTo>
                <a:lnTo>
                  <a:pt x="210" y="776"/>
                </a:lnTo>
                <a:lnTo>
                  <a:pt x="193" y="781"/>
                </a:lnTo>
                <a:lnTo>
                  <a:pt x="193" y="781"/>
                </a:lnTo>
                <a:lnTo>
                  <a:pt x="189" y="783"/>
                </a:lnTo>
                <a:lnTo>
                  <a:pt x="180" y="786"/>
                </a:lnTo>
                <a:lnTo>
                  <a:pt x="170" y="790"/>
                </a:lnTo>
                <a:lnTo>
                  <a:pt x="157" y="794"/>
                </a:lnTo>
                <a:lnTo>
                  <a:pt x="143" y="799"/>
                </a:lnTo>
                <a:lnTo>
                  <a:pt x="129" y="802"/>
                </a:lnTo>
                <a:lnTo>
                  <a:pt x="116" y="805"/>
                </a:lnTo>
                <a:lnTo>
                  <a:pt x="104" y="806"/>
                </a:lnTo>
                <a:lnTo>
                  <a:pt x="85" y="804"/>
                </a:lnTo>
                <a:lnTo>
                  <a:pt x="66" y="799"/>
                </a:lnTo>
                <a:lnTo>
                  <a:pt x="50" y="792"/>
                </a:lnTo>
                <a:lnTo>
                  <a:pt x="46" y="789"/>
                </a:lnTo>
                <a:lnTo>
                  <a:pt x="31" y="777"/>
                </a:lnTo>
                <a:lnTo>
                  <a:pt x="19" y="762"/>
                </a:lnTo>
                <a:lnTo>
                  <a:pt x="8" y="745"/>
                </a:lnTo>
                <a:lnTo>
                  <a:pt x="2" y="726"/>
                </a:lnTo>
                <a:lnTo>
                  <a:pt x="0" y="706"/>
                </a:lnTo>
                <a:lnTo>
                  <a:pt x="2" y="686"/>
                </a:lnTo>
                <a:lnTo>
                  <a:pt x="8" y="667"/>
                </a:lnTo>
                <a:lnTo>
                  <a:pt x="19" y="650"/>
                </a:lnTo>
                <a:lnTo>
                  <a:pt x="31" y="635"/>
                </a:lnTo>
                <a:lnTo>
                  <a:pt x="46" y="623"/>
                </a:lnTo>
                <a:lnTo>
                  <a:pt x="50" y="621"/>
                </a:lnTo>
                <a:lnTo>
                  <a:pt x="66" y="613"/>
                </a:lnTo>
                <a:lnTo>
                  <a:pt x="85" y="608"/>
                </a:lnTo>
                <a:lnTo>
                  <a:pt x="104" y="606"/>
                </a:lnTo>
                <a:lnTo>
                  <a:pt x="116" y="607"/>
                </a:lnTo>
                <a:lnTo>
                  <a:pt x="129" y="610"/>
                </a:lnTo>
                <a:lnTo>
                  <a:pt x="143" y="614"/>
                </a:lnTo>
                <a:lnTo>
                  <a:pt x="157" y="618"/>
                </a:lnTo>
                <a:lnTo>
                  <a:pt x="170" y="622"/>
                </a:lnTo>
                <a:lnTo>
                  <a:pt x="180" y="626"/>
                </a:lnTo>
                <a:lnTo>
                  <a:pt x="189" y="629"/>
                </a:lnTo>
                <a:lnTo>
                  <a:pt x="193" y="631"/>
                </a:lnTo>
                <a:lnTo>
                  <a:pt x="193" y="631"/>
                </a:lnTo>
                <a:lnTo>
                  <a:pt x="210" y="636"/>
                </a:lnTo>
                <a:lnTo>
                  <a:pt x="226" y="635"/>
                </a:lnTo>
                <a:lnTo>
                  <a:pt x="239" y="630"/>
                </a:lnTo>
                <a:lnTo>
                  <a:pt x="250" y="621"/>
                </a:lnTo>
                <a:lnTo>
                  <a:pt x="256" y="607"/>
                </a:lnTo>
                <a:lnTo>
                  <a:pt x="258" y="589"/>
                </a:lnTo>
                <a:lnTo>
                  <a:pt x="258" y="249"/>
                </a:lnTo>
                <a:lnTo>
                  <a:pt x="610" y="249"/>
                </a:lnTo>
                <a:lnTo>
                  <a:pt x="628" y="246"/>
                </a:lnTo>
                <a:lnTo>
                  <a:pt x="643" y="240"/>
                </a:lnTo>
                <a:lnTo>
                  <a:pt x="653" y="230"/>
                </a:lnTo>
                <a:lnTo>
                  <a:pt x="658" y="218"/>
                </a:lnTo>
                <a:lnTo>
                  <a:pt x="658" y="203"/>
                </a:lnTo>
                <a:lnTo>
                  <a:pt x="653" y="185"/>
                </a:lnTo>
                <a:lnTo>
                  <a:pt x="652" y="183"/>
                </a:lnTo>
                <a:lnTo>
                  <a:pt x="649" y="176"/>
                </a:lnTo>
                <a:lnTo>
                  <a:pt x="645" y="166"/>
                </a:lnTo>
                <a:lnTo>
                  <a:pt x="641" y="154"/>
                </a:lnTo>
                <a:lnTo>
                  <a:pt x="636" y="139"/>
                </a:lnTo>
                <a:lnTo>
                  <a:pt x="631" y="125"/>
                </a:lnTo>
                <a:lnTo>
                  <a:pt x="628" y="112"/>
                </a:lnTo>
                <a:lnTo>
                  <a:pt x="627" y="100"/>
                </a:lnTo>
                <a:lnTo>
                  <a:pt x="630" y="76"/>
                </a:lnTo>
                <a:lnTo>
                  <a:pt x="638" y="56"/>
                </a:lnTo>
                <a:lnTo>
                  <a:pt x="650" y="37"/>
                </a:lnTo>
                <a:lnTo>
                  <a:pt x="666" y="21"/>
                </a:lnTo>
                <a:lnTo>
                  <a:pt x="685" y="10"/>
                </a:lnTo>
                <a:lnTo>
                  <a:pt x="707" y="2"/>
                </a:lnTo>
                <a:lnTo>
                  <a:pt x="730" y="0"/>
                </a:lnTo>
                <a:close/>
              </a:path>
            </a:pathLst>
          </a:custGeom>
          <a:solidFill>
            <a:schemeClr val="bg1">
              <a:lumMod val="75000"/>
            </a:schemeClr>
          </a:solidFill>
          <a:ln>
            <a:noFill/>
          </a:ln>
        </p:spPr>
        <p:style>
          <a:lnRef idx="0"/>
          <a:fillRef idx="0"/>
          <a:effectRef idx="0"/>
          <a:fontRef idx="minor"/>
        </p:style>
      </p:sp>
      <p:sp>
        <p:nvSpPr>
          <p:cNvPr id="502" name="CustomShape 4"/>
          <p:cNvSpPr/>
          <p:nvPr/>
        </p:nvSpPr>
        <p:spPr>
          <a:xfrm rot="2787000">
            <a:off x="1789560" y="2226240"/>
            <a:ext cx="960840" cy="924840"/>
          </a:xfrm>
          <a:custGeom>
            <a:avLst/>
            <a:gdLst/>
            <a:ahLst/>
            <a:rect l="l" t="t" r="r" b="b"/>
            <a:pathLst>
              <a:path w="1203" h="1163">
                <a:moveTo>
                  <a:pt x="730" y="0"/>
                </a:moveTo>
                <a:lnTo>
                  <a:pt x="755" y="2"/>
                </a:lnTo>
                <a:lnTo>
                  <a:pt x="776" y="10"/>
                </a:lnTo>
                <a:lnTo>
                  <a:pt x="795" y="21"/>
                </a:lnTo>
                <a:lnTo>
                  <a:pt x="812" y="37"/>
                </a:lnTo>
                <a:lnTo>
                  <a:pt x="824" y="56"/>
                </a:lnTo>
                <a:lnTo>
                  <a:pt x="831" y="76"/>
                </a:lnTo>
                <a:lnTo>
                  <a:pt x="834" y="100"/>
                </a:lnTo>
                <a:lnTo>
                  <a:pt x="833" y="112"/>
                </a:lnTo>
                <a:lnTo>
                  <a:pt x="830" y="125"/>
                </a:lnTo>
                <a:lnTo>
                  <a:pt x="826" y="139"/>
                </a:lnTo>
                <a:lnTo>
                  <a:pt x="821" y="154"/>
                </a:lnTo>
                <a:lnTo>
                  <a:pt x="817" y="166"/>
                </a:lnTo>
                <a:lnTo>
                  <a:pt x="813" y="176"/>
                </a:lnTo>
                <a:lnTo>
                  <a:pt x="810" y="183"/>
                </a:lnTo>
                <a:lnTo>
                  <a:pt x="809" y="185"/>
                </a:lnTo>
                <a:lnTo>
                  <a:pt x="804" y="203"/>
                </a:lnTo>
                <a:lnTo>
                  <a:pt x="804" y="218"/>
                </a:lnTo>
                <a:lnTo>
                  <a:pt x="809" y="230"/>
                </a:lnTo>
                <a:lnTo>
                  <a:pt x="819" y="240"/>
                </a:lnTo>
                <a:lnTo>
                  <a:pt x="833" y="246"/>
                </a:lnTo>
                <a:lnTo>
                  <a:pt x="851" y="249"/>
                </a:lnTo>
                <a:lnTo>
                  <a:pt x="1203" y="249"/>
                </a:lnTo>
                <a:lnTo>
                  <a:pt x="1203" y="589"/>
                </a:lnTo>
                <a:lnTo>
                  <a:pt x="1201" y="607"/>
                </a:lnTo>
                <a:lnTo>
                  <a:pt x="1195" y="621"/>
                </a:lnTo>
                <a:lnTo>
                  <a:pt x="1184" y="630"/>
                </a:lnTo>
                <a:lnTo>
                  <a:pt x="1171" y="635"/>
                </a:lnTo>
                <a:lnTo>
                  <a:pt x="1155" y="636"/>
                </a:lnTo>
                <a:lnTo>
                  <a:pt x="1137" y="631"/>
                </a:lnTo>
                <a:lnTo>
                  <a:pt x="1135" y="630"/>
                </a:lnTo>
                <a:lnTo>
                  <a:pt x="1128" y="627"/>
                </a:lnTo>
                <a:lnTo>
                  <a:pt x="1117" y="623"/>
                </a:lnTo>
                <a:lnTo>
                  <a:pt x="1104" y="619"/>
                </a:lnTo>
                <a:lnTo>
                  <a:pt x="1090" y="614"/>
                </a:lnTo>
                <a:lnTo>
                  <a:pt x="1075" y="610"/>
                </a:lnTo>
                <a:lnTo>
                  <a:pt x="1061" y="607"/>
                </a:lnTo>
                <a:lnTo>
                  <a:pt x="1049" y="606"/>
                </a:lnTo>
                <a:lnTo>
                  <a:pt x="1025" y="609"/>
                </a:lnTo>
                <a:lnTo>
                  <a:pt x="1003" y="616"/>
                </a:lnTo>
                <a:lnTo>
                  <a:pt x="984" y="628"/>
                </a:lnTo>
                <a:lnTo>
                  <a:pt x="968" y="643"/>
                </a:lnTo>
                <a:lnTo>
                  <a:pt x="956" y="662"/>
                </a:lnTo>
                <a:lnTo>
                  <a:pt x="948" y="683"/>
                </a:lnTo>
                <a:lnTo>
                  <a:pt x="945" y="706"/>
                </a:lnTo>
                <a:lnTo>
                  <a:pt x="948" y="729"/>
                </a:lnTo>
                <a:lnTo>
                  <a:pt x="956" y="750"/>
                </a:lnTo>
                <a:lnTo>
                  <a:pt x="968" y="768"/>
                </a:lnTo>
                <a:lnTo>
                  <a:pt x="984" y="784"/>
                </a:lnTo>
                <a:lnTo>
                  <a:pt x="1003" y="796"/>
                </a:lnTo>
                <a:lnTo>
                  <a:pt x="1025" y="803"/>
                </a:lnTo>
                <a:lnTo>
                  <a:pt x="1049" y="806"/>
                </a:lnTo>
                <a:lnTo>
                  <a:pt x="1061" y="805"/>
                </a:lnTo>
                <a:lnTo>
                  <a:pt x="1074" y="804"/>
                </a:lnTo>
                <a:lnTo>
                  <a:pt x="1088" y="801"/>
                </a:lnTo>
                <a:lnTo>
                  <a:pt x="1102" y="799"/>
                </a:lnTo>
                <a:lnTo>
                  <a:pt x="1113" y="796"/>
                </a:lnTo>
                <a:lnTo>
                  <a:pt x="1123" y="794"/>
                </a:lnTo>
                <a:lnTo>
                  <a:pt x="1129" y="792"/>
                </a:lnTo>
                <a:lnTo>
                  <a:pt x="1131" y="791"/>
                </a:lnTo>
                <a:lnTo>
                  <a:pt x="1147" y="786"/>
                </a:lnTo>
                <a:lnTo>
                  <a:pt x="1162" y="784"/>
                </a:lnTo>
                <a:lnTo>
                  <a:pt x="1175" y="785"/>
                </a:lnTo>
                <a:lnTo>
                  <a:pt x="1186" y="789"/>
                </a:lnTo>
                <a:lnTo>
                  <a:pt x="1196" y="797"/>
                </a:lnTo>
                <a:lnTo>
                  <a:pt x="1201" y="808"/>
                </a:lnTo>
                <a:lnTo>
                  <a:pt x="1203" y="822"/>
                </a:lnTo>
                <a:lnTo>
                  <a:pt x="1203" y="1163"/>
                </a:lnTo>
                <a:lnTo>
                  <a:pt x="1147" y="1163"/>
                </a:lnTo>
                <a:lnTo>
                  <a:pt x="1140" y="1162"/>
                </a:lnTo>
                <a:lnTo>
                  <a:pt x="1131" y="1161"/>
                </a:lnTo>
                <a:lnTo>
                  <a:pt x="851" y="1161"/>
                </a:lnTo>
                <a:lnTo>
                  <a:pt x="833" y="1159"/>
                </a:lnTo>
                <a:lnTo>
                  <a:pt x="819" y="1153"/>
                </a:lnTo>
                <a:lnTo>
                  <a:pt x="809" y="1143"/>
                </a:lnTo>
                <a:lnTo>
                  <a:pt x="804" y="1130"/>
                </a:lnTo>
                <a:lnTo>
                  <a:pt x="804" y="1114"/>
                </a:lnTo>
                <a:lnTo>
                  <a:pt x="809" y="1098"/>
                </a:lnTo>
                <a:lnTo>
                  <a:pt x="810" y="1095"/>
                </a:lnTo>
                <a:lnTo>
                  <a:pt x="813" y="1089"/>
                </a:lnTo>
                <a:lnTo>
                  <a:pt x="817" y="1079"/>
                </a:lnTo>
                <a:lnTo>
                  <a:pt x="821" y="1066"/>
                </a:lnTo>
                <a:lnTo>
                  <a:pt x="826" y="1052"/>
                </a:lnTo>
                <a:lnTo>
                  <a:pt x="830" y="1038"/>
                </a:lnTo>
                <a:lnTo>
                  <a:pt x="833" y="1024"/>
                </a:lnTo>
                <a:lnTo>
                  <a:pt x="834" y="1013"/>
                </a:lnTo>
                <a:lnTo>
                  <a:pt x="831" y="989"/>
                </a:lnTo>
                <a:lnTo>
                  <a:pt x="824" y="968"/>
                </a:lnTo>
                <a:lnTo>
                  <a:pt x="812" y="950"/>
                </a:lnTo>
                <a:lnTo>
                  <a:pt x="795" y="934"/>
                </a:lnTo>
                <a:lnTo>
                  <a:pt x="776" y="922"/>
                </a:lnTo>
                <a:lnTo>
                  <a:pt x="755" y="915"/>
                </a:lnTo>
                <a:lnTo>
                  <a:pt x="730" y="912"/>
                </a:lnTo>
                <a:lnTo>
                  <a:pt x="707" y="915"/>
                </a:lnTo>
                <a:lnTo>
                  <a:pt x="685" y="922"/>
                </a:lnTo>
                <a:lnTo>
                  <a:pt x="666" y="934"/>
                </a:lnTo>
                <a:lnTo>
                  <a:pt x="650" y="950"/>
                </a:lnTo>
                <a:lnTo>
                  <a:pt x="638" y="968"/>
                </a:lnTo>
                <a:lnTo>
                  <a:pt x="630" y="989"/>
                </a:lnTo>
                <a:lnTo>
                  <a:pt x="627" y="1013"/>
                </a:lnTo>
                <a:lnTo>
                  <a:pt x="628" y="1024"/>
                </a:lnTo>
                <a:lnTo>
                  <a:pt x="631" y="1038"/>
                </a:lnTo>
                <a:lnTo>
                  <a:pt x="636" y="1052"/>
                </a:lnTo>
                <a:lnTo>
                  <a:pt x="641" y="1066"/>
                </a:lnTo>
                <a:lnTo>
                  <a:pt x="645" y="1079"/>
                </a:lnTo>
                <a:lnTo>
                  <a:pt x="649" y="1089"/>
                </a:lnTo>
                <a:lnTo>
                  <a:pt x="652" y="1095"/>
                </a:lnTo>
                <a:lnTo>
                  <a:pt x="653" y="1098"/>
                </a:lnTo>
                <a:lnTo>
                  <a:pt x="658" y="1114"/>
                </a:lnTo>
                <a:lnTo>
                  <a:pt x="658" y="1130"/>
                </a:lnTo>
                <a:lnTo>
                  <a:pt x="653" y="1143"/>
                </a:lnTo>
                <a:lnTo>
                  <a:pt x="643" y="1153"/>
                </a:lnTo>
                <a:lnTo>
                  <a:pt x="628" y="1159"/>
                </a:lnTo>
                <a:lnTo>
                  <a:pt x="610" y="1161"/>
                </a:lnTo>
                <a:lnTo>
                  <a:pt x="330" y="1161"/>
                </a:lnTo>
                <a:lnTo>
                  <a:pt x="322" y="1162"/>
                </a:lnTo>
                <a:lnTo>
                  <a:pt x="315" y="1163"/>
                </a:lnTo>
                <a:lnTo>
                  <a:pt x="258" y="1163"/>
                </a:lnTo>
                <a:lnTo>
                  <a:pt x="258" y="822"/>
                </a:lnTo>
                <a:lnTo>
                  <a:pt x="256" y="805"/>
                </a:lnTo>
                <a:lnTo>
                  <a:pt x="250" y="792"/>
                </a:lnTo>
                <a:lnTo>
                  <a:pt x="239" y="782"/>
                </a:lnTo>
                <a:lnTo>
                  <a:pt x="226" y="777"/>
                </a:lnTo>
                <a:lnTo>
                  <a:pt x="210" y="776"/>
                </a:lnTo>
                <a:lnTo>
                  <a:pt x="193" y="781"/>
                </a:lnTo>
                <a:lnTo>
                  <a:pt x="193" y="781"/>
                </a:lnTo>
                <a:lnTo>
                  <a:pt x="189" y="783"/>
                </a:lnTo>
                <a:lnTo>
                  <a:pt x="180" y="786"/>
                </a:lnTo>
                <a:lnTo>
                  <a:pt x="170" y="790"/>
                </a:lnTo>
                <a:lnTo>
                  <a:pt x="157" y="794"/>
                </a:lnTo>
                <a:lnTo>
                  <a:pt x="143" y="799"/>
                </a:lnTo>
                <a:lnTo>
                  <a:pt x="129" y="802"/>
                </a:lnTo>
                <a:lnTo>
                  <a:pt x="116" y="805"/>
                </a:lnTo>
                <a:lnTo>
                  <a:pt x="104" y="806"/>
                </a:lnTo>
                <a:lnTo>
                  <a:pt x="85" y="804"/>
                </a:lnTo>
                <a:lnTo>
                  <a:pt x="66" y="799"/>
                </a:lnTo>
                <a:lnTo>
                  <a:pt x="50" y="792"/>
                </a:lnTo>
                <a:lnTo>
                  <a:pt x="46" y="789"/>
                </a:lnTo>
                <a:lnTo>
                  <a:pt x="31" y="777"/>
                </a:lnTo>
                <a:lnTo>
                  <a:pt x="19" y="762"/>
                </a:lnTo>
                <a:lnTo>
                  <a:pt x="8" y="745"/>
                </a:lnTo>
                <a:lnTo>
                  <a:pt x="2" y="726"/>
                </a:lnTo>
                <a:lnTo>
                  <a:pt x="0" y="706"/>
                </a:lnTo>
                <a:lnTo>
                  <a:pt x="2" y="686"/>
                </a:lnTo>
                <a:lnTo>
                  <a:pt x="8" y="667"/>
                </a:lnTo>
                <a:lnTo>
                  <a:pt x="19" y="650"/>
                </a:lnTo>
                <a:lnTo>
                  <a:pt x="31" y="635"/>
                </a:lnTo>
                <a:lnTo>
                  <a:pt x="46" y="623"/>
                </a:lnTo>
                <a:lnTo>
                  <a:pt x="50" y="621"/>
                </a:lnTo>
                <a:lnTo>
                  <a:pt x="66" y="613"/>
                </a:lnTo>
                <a:lnTo>
                  <a:pt x="85" y="608"/>
                </a:lnTo>
                <a:lnTo>
                  <a:pt x="104" y="606"/>
                </a:lnTo>
                <a:lnTo>
                  <a:pt x="116" y="607"/>
                </a:lnTo>
                <a:lnTo>
                  <a:pt x="129" y="610"/>
                </a:lnTo>
                <a:lnTo>
                  <a:pt x="143" y="614"/>
                </a:lnTo>
                <a:lnTo>
                  <a:pt x="157" y="618"/>
                </a:lnTo>
                <a:lnTo>
                  <a:pt x="170" y="622"/>
                </a:lnTo>
                <a:lnTo>
                  <a:pt x="180" y="626"/>
                </a:lnTo>
                <a:lnTo>
                  <a:pt x="189" y="629"/>
                </a:lnTo>
                <a:lnTo>
                  <a:pt x="193" y="631"/>
                </a:lnTo>
                <a:lnTo>
                  <a:pt x="193" y="631"/>
                </a:lnTo>
                <a:lnTo>
                  <a:pt x="210" y="636"/>
                </a:lnTo>
                <a:lnTo>
                  <a:pt x="226" y="635"/>
                </a:lnTo>
                <a:lnTo>
                  <a:pt x="239" y="630"/>
                </a:lnTo>
                <a:lnTo>
                  <a:pt x="250" y="621"/>
                </a:lnTo>
                <a:lnTo>
                  <a:pt x="256" y="607"/>
                </a:lnTo>
                <a:lnTo>
                  <a:pt x="258" y="589"/>
                </a:lnTo>
                <a:lnTo>
                  <a:pt x="258" y="249"/>
                </a:lnTo>
                <a:lnTo>
                  <a:pt x="610" y="249"/>
                </a:lnTo>
                <a:lnTo>
                  <a:pt x="628" y="246"/>
                </a:lnTo>
                <a:lnTo>
                  <a:pt x="643" y="240"/>
                </a:lnTo>
                <a:lnTo>
                  <a:pt x="653" y="230"/>
                </a:lnTo>
                <a:lnTo>
                  <a:pt x="658" y="218"/>
                </a:lnTo>
                <a:lnTo>
                  <a:pt x="658" y="203"/>
                </a:lnTo>
                <a:lnTo>
                  <a:pt x="653" y="185"/>
                </a:lnTo>
                <a:lnTo>
                  <a:pt x="652" y="183"/>
                </a:lnTo>
                <a:lnTo>
                  <a:pt x="649" y="176"/>
                </a:lnTo>
                <a:lnTo>
                  <a:pt x="645" y="166"/>
                </a:lnTo>
                <a:lnTo>
                  <a:pt x="641" y="154"/>
                </a:lnTo>
                <a:lnTo>
                  <a:pt x="636" y="139"/>
                </a:lnTo>
                <a:lnTo>
                  <a:pt x="631" y="125"/>
                </a:lnTo>
                <a:lnTo>
                  <a:pt x="628" y="112"/>
                </a:lnTo>
                <a:lnTo>
                  <a:pt x="627" y="100"/>
                </a:lnTo>
                <a:lnTo>
                  <a:pt x="630" y="76"/>
                </a:lnTo>
                <a:lnTo>
                  <a:pt x="638" y="56"/>
                </a:lnTo>
                <a:lnTo>
                  <a:pt x="650" y="37"/>
                </a:lnTo>
                <a:lnTo>
                  <a:pt x="666" y="21"/>
                </a:lnTo>
                <a:lnTo>
                  <a:pt x="685" y="10"/>
                </a:lnTo>
                <a:lnTo>
                  <a:pt x="707" y="2"/>
                </a:lnTo>
                <a:lnTo>
                  <a:pt x="730" y="0"/>
                </a:lnTo>
                <a:close/>
              </a:path>
            </a:pathLst>
          </a:custGeom>
          <a:solidFill>
            <a:schemeClr val="bg1">
              <a:lumMod val="75000"/>
            </a:schemeClr>
          </a:solidFill>
          <a:ln>
            <a:noFill/>
          </a:ln>
        </p:spPr>
        <p:style>
          <a:lnRef idx="0"/>
          <a:fillRef idx="0"/>
          <a:effectRef idx="0"/>
          <a:fontRef idx="minor"/>
        </p:style>
      </p:sp>
      <p:sp>
        <p:nvSpPr>
          <p:cNvPr id="503" name="CustomShape 5"/>
          <p:cNvSpPr/>
          <p:nvPr/>
        </p:nvSpPr>
        <p:spPr>
          <a:xfrm rot="2787000">
            <a:off x="2587320" y="1270080"/>
            <a:ext cx="1431000" cy="1383120"/>
          </a:xfrm>
          <a:custGeom>
            <a:avLst/>
            <a:gdLst/>
            <a:ahLst/>
            <a:rect l="l" t="t" r="r" b="b"/>
            <a:pathLst>
              <a:path w="1203" h="1163">
                <a:moveTo>
                  <a:pt x="730" y="0"/>
                </a:moveTo>
                <a:lnTo>
                  <a:pt x="755" y="2"/>
                </a:lnTo>
                <a:lnTo>
                  <a:pt x="776" y="10"/>
                </a:lnTo>
                <a:lnTo>
                  <a:pt x="795" y="21"/>
                </a:lnTo>
                <a:lnTo>
                  <a:pt x="812" y="37"/>
                </a:lnTo>
                <a:lnTo>
                  <a:pt x="824" y="56"/>
                </a:lnTo>
                <a:lnTo>
                  <a:pt x="831" y="76"/>
                </a:lnTo>
                <a:lnTo>
                  <a:pt x="834" y="100"/>
                </a:lnTo>
                <a:lnTo>
                  <a:pt x="833" y="112"/>
                </a:lnTo>
                <a:lnTo>
                  <a:pt x="830" y="125"/>
                </a:lnTo>
                <a:lnTo>
                  <a:pt x="826" y="139"/>
                </a:lnTo>
                <a:lnTo>
                  <a:pt x="821" y="154"/>
                </a:lnTo>
                <a:lnTo>
                  <a:pt x="817" y="166"/>
                </a:lnTo>
                <a:lnTo>
                  <a:pt x="813" y="176"/>
                </a:lnTo>
                <a:lnTo>
                  <a:pt x="810" y="183"/>
                </a:lnTo>
                <a:lnTo>
                  <a:pt x="809" y="185"/>
                </a:lnTo>
                <a:lnTo>
                  <a:pt x="804" y="203"/>
                </a:lnTo>
                <a:lnTo>
                  <a:pt x="804" y="218"/>
                </a:lnTo>
                <a:lnTo>
                  <a:pt x="809" y="230"/>
                </a:lnTo>
                <a:lnTo>
                  <a:pt x="819" y="240"/>
                </a:lnTo>
                <a:lnTo>
                  <a:pt x="833" y="246"/>
                </a:lnTo>
                <a:lnTo>
                  <a:pt x="851" y="249"/>
                </a:lnTo>
                <a:lnTo>
                  <a:pt x="1203" y="249"/>
                </a:lnTo>
                <a:lnTo>
                  <a:pt x="1203" y="589"/>
                </a:lnTo>
                <a:lnTo>
                  <a:pt x="1201" y="607"/>
                </a:lnTo>
                <a:lnTo>
                  <a:pt x="1195" y="621"/>
                </a:lnTo>
                <a:lnTo>
                  <a:pt x="1184" y="630"/>
                </a:lnTo>
                <a:lnTo>
                  <a:pt x="1171" y="635"/>
                </a:lnTo>
                <a:lnTo>
                  <a:pt x="1155" y="636"/>
                </a:lnTo>
                <a:lnTo>
                  <a:pt x="1137" y="631"/>
                </a:lnTo>
                <a:lnTo>
                  <a:pt x="1135" y="630"/>
                </a:lnTo>
                <a:lnTo>
                  <a:pt x="1128" y="627"/>
                </a:lnTo>
                <a:lnTo>
                  <a:pt x="1117" y="623"/>
                </a:lnTo>
                <a:lnTo>
                  <a:pt x="1104" y="619"/>
                </a:lnTo>
                <a:lnTo>
                  <a:pt x="1090" y="614"/>
                </a:lnTo>
                <a:lnTo>
                  <a:pt x="1075" y="610"/>
                </a:lnTo>
                <a:lnTo>
                  <a:pt x="1061" y="607"/>
                </a:lnTo>
                <a:lnTo>
                  <a:pt x="1049" y="606"/>
                </a:lnTo>
                <a:lnTo>
                  <a:pt x="1025" y="609"/>
                </a:lnTo>
                <a:lnTo>
                  <a:pt x="1003" y="616"/>
                </a:lnTo>
                <a:lnTo>
                  <a:pt x="984" y="628"/>
                </a:lnTo>
                <a:lnTo>
                  <a:pt x="968" y="643"/>
                </a:lnTo>
                <a:lnTo>
                  <a:pt x="956" y="662"/>
                </a:lnTo>
                <a:lnTo>
                  <a:pt x="948" y="683"/>
                </a:lnTo>
                <a:lnTo>
                  <a:pt x="945" y="706"/>
                </a:lnTo>
                <a:lnTo>
                  <a:pt x="948" y="729"/>
                </a:lnTo>
                <a:lnTo>
                  <a:pt x="956" y="750"/>
                </a:lnTo>
                <a:lnTo>
                  <a:pt x="968" y="768"/>
                </a:lnTo>
                <a:lnTo>
                  <a:pt x="984" y="784"/>
                </a:lnTo>
                <a:lnTo>
                  <a:pt x="1003" y="796"/>
                </a:lnTo>
                <a:lnTo>
                  <a:pt x="1025" y="803"/>
                </a:lnTo>
                <a:lnTo>
                  <a:pt x="1049" y="806"/>
                </a:lnTo>
                <a:lnTo>
                  <a:pt x="1061" y="805"/>
                </a:lnTo>
                <a:lnTo>
                  <a:pt x="1074" y="804"/>
                </a:lnTo>
                <a:lnTo>
                  <a:pt x="1088" y="801"/>
                </a:lnTo>
                <a:lnTo>
                  <a:pt x="1102" y="799"/>
                </a:lnTo>
                <a:lnTo>
                  <a:pt x="1113" y="796"/>
                </a:lnTo>
                <a:lnTo>
                  <a:pt x="1123" y="794"/>
                </a:lnTo>
                <a:lnTo>
                  <a:pt x="1129" y="792"/>
                </a:lnTo>
                <a:lnTo>
                  <a:pt x="1131" y="791"/>
                </a:lnTo>
                <a:lnTo>
                  <a:pt x="1147" y="786"/>
                </a:lnTo>
                <a:lnTo>
                  <a:pt x="1162" y="784"/>
                </a:lnTo>
                <a:lnTo>
                  <a:pt x="1175" y="785"/>
                </a:lnTo>
                <a:lnTo>
                  <a:pt x="1186" y="789"/>
                </a:lnTo>
                <a:lnTo>
                  <a:pt x="1196" y="797"/>
                </a:lnTo>
                <a:lnTo>
                  <a:pt x="1201" y="808"/>
                </a:lnTo>
                <a:lnTo>
                  <a:pt x="1203" y="822"/>
                </a:lnTo>
                <a:lnTo>
                  <a:pt x="1203" y="1163"/>
                </a:lnTo>
                <a:lnTo>
                  <a:pt x="1147" y="1163"/>
                </a:lnTo>
                <a:lnTo>
                  <a:pt x="1140" y="1162"/>
                </a:lnTo>
                <a:lnTo>
                  <a:pt x="1131" y="1161"/>
                </a:lnTo>
                <a:lnTo>
                  <a:pt x="851" y="1161"/>
                </a:lnTo>
                <a:lnTo>
                  <a:pt x="833" y="1159"/>
                </a:lnTo>
                <a:lnTo>
                  <a:pt x="819" y="1153"/>
                </a:lnTo>
                <a:lnTo>
                  <a:pt x="809" y="1143"/>
                </a:lnTo>
                <a:lnTo>
                  <a:pt x="804" y="1130"/>
                </a:lnTo>
                <a:lnTo>
                  <a:pt x="804" y="1114"/>
                </a:lnTo>
                <a:lnTo>
                  <a:pt x="809" y="1098"/>
                </a:lnTo>
                <a:lnTo>
                  <a:pt x="810" y="1095"/>
                </a:lnTo>
                <a:lnTo>
                  <a:pt x="813" y="1089"/>
                </a:lnTo>
                <a:lnTo>
                  <a:pt x="817" y="1079"/>
                </a:lnTo>
                <a:lnTo>
                  <a:pt x="821" y="1066"/>
                </a:lnTo>
                <a:lnTo>
                  <a:pt x="826" y="1052"/>
                </a:lnTo>
                <a:lnTo>
                  <a:pt x="830" y="1038"/>
                </a:lnTo>
                <a:lnTo>
                  <a:pt x="833" y="1024"/>
                </a:lnTo>
                <a:lnTo>
                  <a:pt x="834" y="1013"/>
                </a:lnTo>
                <a:lnTo>
                  <a:pt x="831" y="989"/>
                </a:lnTo>
                <a:lnTo>
                  <a:pt x="824" y="968"/>
                </a:lnTo>
                <a:lnTo>
                  <a:pt x="812" y="950"/>
                </a:lnTo>
                <a:lnTo>
                  <a:pt x="795" y="934"/>
                </a:lnTo>
                <a:lnTo>
                  <a:pt x="776" y="922"/>
                </a:lnTo>
                <a:lnTo>
                  <a:pt x="755" y="915"/>
                </a:lnTo>
                <a:lnTo>
                  <a:pt x="730" y="912"/>
                </a:lnTo>
                <a:lnTo>
                  <a:pt x="707" y="915"/>
                </a:lnTo>
                <a:lnTo>
                  <a:pt x="685" y="922"/>
                </a:lnTo>
                <a:lnTo>
                  <a:pt x="666" y="934"/>
                </a:lnTo>
                <a:lnTo>
                  <a:pt x="650" y="950"/>
                </a:lnTo>
                <a:lnTo>
                  <a:pt x="638" y="968"/>
                </a:lnTo>
                <a:lnTo>
                  <a:pt x="630" y="989"/>
                </a:lnTo>
                <a:lnTo>
                  <a:pt x="627" y="1013"/>
                </a:lnTo>
                <a:lnTo>
                  <a:pt x="628" y="1024"/>
                </a:lnTo>
                <a:lnTo>
                  <a:pt x="631" y="1038"/>
                </a:lnTo>
                <a:lnTo>
                  <a:pt x="636" y="1052"/>
                </a:lnTo>
                <a:lnTo>
                  <a:pt x="641" y="1066"/>
                </a:lnTo>
                <a:lnTo>
                  <a:pt x="645" y="1079"/>
                </a:lnTo>
                <a:lnTo>
                  <a:pt x="649" y="1089"/>
                </a:lnTo>
                <a:lnTo>
                  <a:pt x="652" y="1095"/>
                </a:lnTo>
                <a:lnTo>
                  <a:pt x="653" y="1098"/>
                </a:lnTo>
                <a:lnTo>
                  <a:pt x="658" y="1114"/>
                </a:lnTo>
                <a:lnTo>
                  <a:pt x="658" y="1130"/>
                </a:lnTo>
                <a:lnTo>
                  <a:pt x="653" y="1143"/>
                </a:lnTo>
                <a:lnTo>
                  <a:pt x="643" y="1153"/>
                </a:lnTo>
                <a:lnTo>
                  <a:pt x="628" y="1159"/>
                </a:lnTo>
                <a:lnTo>
                  <a:pt x="610" y="1161"/>
                </a:lnTo>
                <a:lnTo>
                  <a:pt x="330" y="1161"/>
                </a:lnTo>
                <a:lnTo>
                  <a:pt x="322" y="1162"/>
                </a:lnTo>
                <a:lnTo>
                  <a:pt x="315" y="1163"/>
                </a:lnTo>
                <a:lnTo>
                  <a:pt x="258" y="1163"/>
                </a:lnTo>
                <a:lnTo>
                  <a:pt x="258" y="822"/>
                </a:lnTo>
                <a:lnTo>
                  <a:pt x="256" y="805"/>
                </a:lnTo>
                <a:lnTo>
                  <a:pt x="250" y="792"/>
                </a:lnTo>
                <a:lnTo>
                  <a:pt x="239" y="782"/>
                </a:lnTo>
                <a:lnTo>
                  <a:pt x="226" y="777"/>
                </a:lnTo>
                <a:lnTo>
                  <a:pt x="210" y="776"/>
                </a:lnTo>
                <a:lnTo>
                  <a:pt x="193" y="781"/>
                </a:lnTo>
                <a:lnTo>
                  <a:pt x="193" y="781"/>
                </a:lnTo>
                <a:lnTo>
                  <a:pt x="189" y="783"/>
                </a:lnTo>
                <a:lnTo>
                  <a:pt x="180" y="786"/>
                </a:lnTo>
                <a:lnTo>
                  <a:pt x="170" y="790"/>
                </a:lnTo>
                <a:lnTo>
                  <a:pt x="157" y="794"/>
                </a:lnTo>
                <a:lnTo>
                  <a:pt x="143" y="799"/>
                </a:lnTo>
                <a:lnTo>
                  <a:pt x="129" y="802"/>
                </a:lnTo>
                <a:lnTo>
                  <a:pt x="116" y="805"/>
                </a:lnTo>
                <a:lnTo>
                  <a:pt x="104" y="806"/>
                </a:lnTo>
                <a:lnTo>
                  <a:pt x="85" y="804"/>
                </a:lnTo>
                <a:lnTo>
                  <a:pt x="66" y="799"/>
                </a:lnTo>
                <a:lnTo>
                  <a:pt x="50" y="792"/>
                </a:lnTo>
                <a:lnTo>
                  <a:pt x="46" y="789"/>
                </a:lnTo>
                <a:lnTo>
                  <a:pt x="31" y="777"/>
                </a:lnTo>
                <a:lnTo>
                  <a:pt x="19" y="762"/>
                </a:lnTo>
                <a:lnTo>
                  <a:pt x="8" y="745"/>
                </a:lnTo>
                <a:lnTo>
                  <a:pt x="2" y="726"/>
                </a:lnTo>
                <a:lnTo>
                  <a:pt x="0" y="706"/>
                </a:lnTo>
                <a:lnTo>
                  <a:pt x="2" y="686"/>
                </a:lnTo>
                <a:lnTo>
                  <a:pt x="8" y="667"/>
                </a:lnTo>
                <a:lnTo>
                  <a:pt x="19" y="650"/>
                </a:lnTo>
                <a:lnTo>
                  <a:pt x="31" y="635"/>
                </a:lnTo>
                <a:lnTo>
                  <a:pt x="46" y="623"/>
                </a:lnTo>
                <a:lnTo>
                  <a:pt x="50" y="621"/>
                </a:lnTo>
                <a:lnTo>
                  <a:pt x="66" y="613"/>
                </a:lnTo>
                <a:lnTo>
                  <a:pt x="85" y="608"/>
                </a:lnTo>
                <a:lnTo>
                  <a:pt x="104" y="606"/>
                </a:lnTo>
                <a:lnTo>
                  <a:pt x="116" y="607"/>
                </a:lnTo>
                <a:lnTo>
                  <a:pt x="129" y="610"/>
                </a:lnTo>
                <a:lnTo>
                  <a:pt x="143" y="614"/>
                </a:lnTo>
                <a:lnTo>
                  <a:pt x="157" y="618"/>
                </a:lnTo>
                <a:lnTo>
                  <a:pt x="170" y="622"/>
                </a:lnTo>
                <a:lnTo>
                  <a:pt x="180" y="626"/>
                </a:lnTo>
                <a:lnTo>
                  <a:pt x="189" y="629"/>
                </a:lnTo>
                <a:lnTo>
                  <a:pt x="193" y="631"/>
                </a:lnTo>
                <a:lnTo>
                  <a:pt x="193" y="631"/>
                </a:lnTo>
                <a:lnTo>
                  <a:pt x="210" y="636"/>
                </a:lnTo>
                <a:lnTo>
                  <a:pt x="226" y="635"/>
                </a:lnTo>
                <a:lnTo>
                  <a:pt x="239" y="630"/>
                </a:lnTo>
                <a:lnTo>
                  <a:pt x="250" y="621"/>
                </a:lnTo>
                <a:lnTo>
                  <a:pt x="256" y="607"/>
                </a:lnTo>
                <a:lnTo>
                  <a:pt x="258" y="589"/>
                </a:lnTo>
                <a:lnTo>
                  <a:pt x="258" y="249"/>
                </a:lnTo>
                <a:lnTo>
                  <a:pt x="610" y="249"/>
                </a:lnTo>
                <a:lnTo>
                  <a:pt x="628" y="246"/>
                </a:lnTo>
                <a:lnTo>
                  <a:pt x="643" y="240"/>
                </a:lnTo>
                <a:lnTo>
                  <a:pt x="653" y="230"/>
                </a:lnTo>
                <a:lnTo>
                  <a:pt x="658" y="218"/>
                </a:lnTo>
                <a:lnTo>
                  <a:pt x="658" y="203"/>
                </a:lnTo>
                <a:lnTo>
                  <a:pt x="653" y="185"/>
                </a:lnTo>
                <a:lnTo>
                  <a:pt x="652" y="183"/>
                </a:lnTo>
                <a:lnTo>
                  <a:pt x="649" y="176"/>
                </a:lnTo>
                <a:lnTo>
                  <a:pt x="645" y="166"/>
                </a:lnTo>
                <a:lnTo>
                  <a:pt x="641" y="154"/>
                </a:lnTo>
                <a:lnTo>
                  <a:pt x="636" y="139"/>
                </a:lnTo>
                <a:lnTo>
                  <a:pt x="631" y="125"/>
                </a:lnTo>
                <a:lnTo>
                  <a:pt x="628" y="112"/>
                </a:lnTo>
                <a:lnTo>
                  <a:pt x="627" y="100"/>
                </a:lnTo>
                <a:lnTo>
                  <a:pt x="630" y="76"/>
                </a:lnTo>
                <a:lnTo>
                  <a:pt x="638" y="56"/>
                </a:lnTo>
                <a:lnTo>
                  <a:pt x="650" y="37"/>
                </a:lnTo>
                <a:lnTo>
                  <a:pt x="666" y="21"/>
                </a:lnTo>
                <a:lnTo>
                  <a:pt x="685" y="10"/>
                </a:lnTo>
                <a:lnTo>
                  <a:pt x="707" y="2"/>
                </a:lnTo>
                <a:lnTo>
                  <a:pt x="730" y="0"/>
                </a:lnTo>
                <a:close/>
              </a:path>
            </a:pathLst>
          </a:custGeom>
          <a:solidFill>
            <a:schemeClr val="bg1">
              <a:lumMod val="75000"/>
            </a:schemeClr>
          </a:solidFill>
          <a:ln>
            <a:noFill/>
          </a:ln>
        </p:spPr>
        <p:style>
          <a:lnRef idx="0"/>
          <a:fillRef idx="0"/>
          <a:effectRef idx="0"/>
          <a:fontRef idx="minor"/>
        </p:style>
      </p:sp>
      <p:sp>
        <p:nvSpPr>
          <p:cNvPr id="504" name="CustomShape 6"/>
          <p:cNvSpPr/>
          <p:nvPr/>
        </p:nvSpPr>
        <p:spPr>
          <a:xfrm>
            <a:off x="1784160" y="685800"/>
            <a:ext cx="3434040" cy="433800"/>
          </a:xfrm>
          <a:prstGeom prst="rect">
            <a:avLst/>
          </a:prstGeom>
          <a:noFill/>
          <a:ln>
            <a:noFill/>
          </a:ln>
        </p:spPr>
        <p:style>
          <a:lnRef idx="0"/>
          <a:fillRef idx="0"/>
          <a:effectRef idx="0"/>
          <a:fontRef idx="minor"/>
        </p:style>
        <p:txBody>
          <a:bodyPr lIns="90000" rIns="90000" tIns="91440" bIns="91440" anchor="ctr"/>
          <a:p>
            <a:pPr>
              <a:lnSpc>
                <a:spcPct val="100000"/>
              </a:lnSpc>
            </a:pPr>
            <a:r>
              <a:rPr b="1" lang="en-US" sz="2400" spc="-1" strike="noStrike">
                <a:solidFill>
                  <a:srgbClr val="0d0d0d"/>
                </a:solidFill>
                <a:uFill>
                  <a:solidFill>
                    <a:srgbClr val="ffffff"/>
                  </a:solidFill>
                </a:uFill>
                <a:latin typeface="Gill Sans Light"/>
                <a:ea typeface="Lora"/>
              </a:rPr>
              <a:t>A happy ending with ServiceDesk Plus!</a:t>
            </a:r>
            <a:endParaRPr b="0" lang="en-US" sz="1800" spc="-1" strike="noStrike">
              <a:solidFill>
                <a:srgbClr val="000000"/>
              </a:solidFill>
              <a:uFill>
                <a:solidFill>
                  <a:srgbClr val="ffffff"/>
                </a:solidFill>
              </a:uFill>
              <a:latin typeface="Arial"/>
            </a:endParaRPr>
          </a:p>
        </p:txBody>
      </p:sp>
      <p:pic>
        <p:nvPicPr>
          <p:cNvPr id="505" name="Picture 84" descr=""/>
          <p:cNvPicPr/>
          <p:nvPr/>
        </p:nvPicPr>
        <p:blipFill>
          <a:blip r:embed="rId1"/>
          <a:srcRect l="0" t="0" r="0" b="13977"/>
          <a:stretch/>
        </p:blipFill>
        <p:spPr>
          <a:xfrm>
            <a:off x="962640" y="605520"/>
            <a:ext cx="819720" cy="704880"/>
          </a:xfrm>
          <a:prstGeom prst="rect">
            <a:avLst/>
          </a:prstGeom>
          <a:ln>
            <a:noFill/>
          </a:ln>
        </p:spPr>
      </p:pic>
      <p:sp>
        <p:nvSpPr>
          <p:cNvPr id="506" name="CustomShape 7"/>
          <p:cNvSpPr/>
          <p:nvPr/>
        </p:nvSpPr>
        <p:spPr>
          <a:xfrm rot="4160400">
            <a:off x="6928920" y="-4019400"/>
            <a:ext cx="1624680" cy="9093960"/>
          </a:xfrm>
          <a:custGeom>
            <a:avLst/>
            <a:gdLst/>
            <a:ahLst/>
            <a:rect l="l" t="t" r="r" b="b"/>
            <a:pathLst>
              <a:path w="2338082" h="3408047">
                <a:moveTo>
                  <a:pt x="0" y="1294261"/>
                </a:moveTo>
                <a:lnTo>
                  <a:pt x="2338082" y="0"/>
                </a:lnTo>
                <a:lnTo>
                  <a:pt x="1521988" y="3408047"/>
                </a:lnTo>
                <a:lnTo>
                  <a:pt x="114686" y="3408047"/>
                </a:lnTo>
                <a:lnTo>
                  <a:pt x="0" y="1294261"/>
                </a:lnTo>
                <a:close/>
              </a:path>
            </a:pathLst>
          </a:custGeom>
          <a:solidFill>
            <a:srgbClr val="b2b2b2">
              <a:alpha val="20000"/>
            </a:srgbClr>
          </a:solidFill>
          <a:ln>
            <a:noFill/>
          </a:ln>
        </p:spPr>
        <p:style>
          <a:lnRef idx="2">
            <a:schemeClr val="accent1">
              <a:shade val="50000"/>
            </a:schemeClr>
          </a:lnRef>
          <a:fillRef idx="1">
            <a:schemeClr val="accent1"/>
          </a:fillRef>
          <a:effectRef idx="0">
            <a:schemeClr val="accent1"/>
          </a:effectRef>
          <a:fontRef idx="minor"/>
        </p:style>
      </p:sp>
      <p:sp>
        <p:nvSpPr>
          <p:cNvPr id="507" name="CustomShape 8"/>
          <p:cNvSpPr/>
          <p:nvPr/>
        </p:nvSpPr>
        <p:spPr>
          <a:xfrm>
            <a:off x="6806520" y="4042800"/>
            <a:ext cx="560520" cy="542520"/>
          </a:xfrm>
          <a:custGeom>
            <a:avLst/>
            <a:gdLst/>
            <a:ahLst/>
            <a:rect l="l" t="t" r="r" b="b"/>
            <a:pathLst>
              <a:path w="246" h="246">
                <a:moveTo>
                  <a:pt x="123" y="246"/>
                </a:moveTo>
                <a:cubicBezTo>
                  <a:pt x="55" y="246"/>
                  <a:pt x="0" y="191"/>
                  <a:pt x="0" y="123"/>
                </a:cubicBezTo>
                <a:cubicBezTo>
                  <a:pt x="0" y="55"/>
                  <a:pt x="55" y="0"/>
                  <a:pt x="123" y="0"/>
                </a:cubicBezTo>
                <a:cubicBezTo>
                  <a:pt x="191" y="0"/>
                  <a:pt x="246" y="55"/>
                  <a:pt x="246" y="123"/>
                </a:cubicBezTo>
                <a:cubicBezTo>
                  <a:pt x="246" y="191"/>
                  <a:pt x="191" y="246"/>
                  <a:pt x="123" y="246"/>
                </a:cubicBezTo>
                <a:close/>
                <a:moveTo>
                  <a:pt x="123" y="16"/>
                </a:moveTo>
                <a:cubicBezTo>
                  <a:pt x="64" y="16"/>
                  <a:pt x="16" y="64"/>
                  <a:pt x="16" y="123"/>
                </a:cubicBezTo>
                <a:cubicBezTo>
                  <a:pt x="16" y="182"/>
                  <a:pt x="64" y="230"/>
                  <a:pt x="123" y="230"/>
                </a:cubicBezTo>
                <a:cubicBezTo>
                  <a:pt x="182" y="230"/>
                  <a:pt x="230" y="182"/>
                  <a:pt x="230" y="123"/>
                </a:cubicBezTo>
                <a:cubicBezTo>
                  <a:pt x="230" y="64"/>
                  <a:pt x="182" y="16"/>
                  <a:pt x="123" y="16"/>
                </a:cubicBezTo>
                <a:close/>
              </a:path>
            </a:pathLst>
          </a:custGeom>
          <a:solidFill>
            <a:srgbClr val="ffffff"/>
          </a:solidFill>
          <a:ln>
            <a:noFill/>
          </a:ln>
        </p:spPr>
        <p:style>
          <a:lnRef idx="0"/>
          <a:fillRef idx="0"/>
          <a:effectRef idx="0"/>
          <a:fontRef idx="minor"/>
        </p:style>
      </p:sp>
      <p:sp>
        <p:nvSpPr>
          <p:cNvPr id="508" name="CustomShape 9"/>
          <p:cNvSpPr/>
          <p:nvPr/>
        </p:nvSpPr>
        <p:spPr>
          <a:xfrm>
            <a:off x="3030120" y="1849680"/>
            <a:ext cx="527400" cy="498600"/>
          </a:xfrm>
          <a:custGeom>
            <a:avLst/>
            <a:gdLst/>
            <a:ahLst/>
            <a:rect l="l" t="t" r="r" b="b"/>
            <a:pathLst>
              <a:path w="238" h="238">
                <a:moveTo>
                  <a:pt x="119" y="238"/>
                </a:moveTo>
                <a:cubicBezTo>
                  <a:pt x="53" y="238"/>
                  <a:pt x="0" y="185"/>
                  <a:pt x="0" y="119"/>
                </a:cubicBezTo>
                <a:cubicBezTo>
                  <a:pt x="0" y="54"/>
                  <a:pt x="53" y="0"/>
                  <a:pt x="119" y="0"/>
                </a:cubicBezTo>
                <a:cubicBezTo>
                  <a:pt x="185" y="0"/>
                  <a:pt x="238" y="54"/>
                  <a:pt x="238" y="119"/>
                </a:cubicBezTo>
                <a:cubicBezTo>
                  <a:pt x="238" y="185"/>
                  <a:pt x="185" y="238"/>
                  <a:pt x="119" y="238"/>
                </a:cubicBezTo>
                <a:close/>
                <a:moveTo>
                  <a:pt x="119" y="8"/>
                </a:moveTo>
                <a:cubicBezTo>
                  <a:pt x="58" y="8"/>
                  <a:pt x="8" y="58"/>
                  <a:pt x="8" y="119"/>
                </a:cubicBezTo>
                <a:cubicBezTo>
                  <a:pt x="8" y="181"/>
                  <a:pt x="58" y="230"/>
                  <a:pt x="119" y="230"/>
                </a:cubicBezTo>
                <a:cubicBezTo>
                  <a:pt x="180" y="230"/>
                  <a:pt x="230" y="181"/>
                  <a:pt x="230" y="119"/>
                </a:cubicBezTo>
                <a:cubicBezTo>
                  <a:pt x="230" y="58"/>
                  <a:pt x="180" y="8"/>
                  <a:pt x="119" y="8"/>
                </a:cubicBezTo>
                <a:close/>
              </a:path>
            </a:pathLst>
          </a:custGeom>
          <a:solidFill>
            <a:srgbClr val="ffffff"/>
          </a:solidFill>
          <a:ln>
            <a:noFill/>
          </a:ln>
        </p:spPr>
        <p:style>
          <a:lnRef idx="0"/>
          <a:fillRef idx="0"/>
          <a:effectRef idx="0"/>
          <a:fontRef idx="minor"/>
        </p:style>
      </p:sp>
      <p:sp>
        <p:nvSpPr>
          <p:cNvPr id="509" name="CustomShape 10"/>
          <p:cNvSpPr/>
          <p:nvPr/>
        </p:nvSpPr>
        <p:spPr>
          <a:xfrm>
            <a:off x="919080" y="3221640"/>
            <a:ext cx="576720" cy="572760"/>
          </a:xfrm>
          <a:custGeom>
            <a:avLst/>
            <a:gdLst/>
            <a:ahLst/>
            <a:rect l="l" t="t" r="r" b="b"/>
            <a:pathLst>
              <a:path w="246" h="246">
                <a:moveTo>
                  <a:pt x="123" y="246"/>
                </a:moveTo>
                <a:cubicBezTo>
                  <a:pt x="55" y="246"/>
                  <a:pt x="0" y="191"/>
                  <a:pt x="0" y="123"/>
                </a:cubicBezTo>
                <a:cubicBezTo>
                  <a:pt x="0" y="55"/>
                  <a:pt x="55" y="0"/>
                  <a:pt x="123" y="0"/>
                </a:cubicBezTo>
                <a:cubicBezTo>
                  <a:pt x="191" y="0"/>
                  <a:pt x="246" y="55"/>
                  <a:pt x="246" y="123"/>
                </a:cubicBezTo>
                <a:cubicBezTo>
                  <a:pt x="246" y="191"/>
                  <a:pt x="191" y="246"/>
                  <a:pt x="123" y="246"/>
                </a:cubicBezTo>
                <a:close/>
                <a:moveTo>
                  <a:pt x="123" y="16"/>
                </a:moveTo>
                <a:cubicBezTo>
                  <a:pt x="64" y="16"/>
                  <a:pt x="16" y="64"/>
                  <a:pt x="16" y="123"/>
                </a:cubicBezTo>
                <a:cubicBezTo>
                  <a:pt x="16" y="182"/>
                  <a:pt x="64" y="230"/>
                  <a:pt x="123" y="230"/>
                </a:cubicBezTo>
                <a:cubicBezTo>
                  <a:pt x="182" y="230"/>
                  <a:pt x="230" y="182"/>
                  <a:pt x="230" y="123"/>
                </a:cubicBezTo>
                <a:cubicBezTo>
                  <a:pt x="230" y="64"/>
                  <a:pt x="182" y="16"/>
                  <a:pt x="123" y="16"/>
                </a:cubicBezTo>
                <a:close/>
              </a:path>
            </a:pathLst>
          </a:custGeom>
          <a:solidFill>
            <a:srgbClr val="ffffff"/>
          </a:solidFill>
          <a:ln>
            <a:noFill/>
          </a:ln>
        </p:spPr>
        <p:style>
          <a:lnRef idx="0"/>
          <a:fillRef idx="0"/>
          <a:effectRef idx="0"/>
          <a:fontRef idx="minor"/>
        </p:style>
      </p:sp>
      <p:sp>
        <p:nvSpPr>
          <p:cNvPr id="510" name="CustomShape 11"/>
          <p:cNvSpPr/>
          <p:nvPr/>
        </p:nvSpPr>
        <p:spPr>
          <a:xfrm>
            <a:off x="5317200" y="3587760"/>
            <a:ext cx="537480" cy="481680"/>
          </a:xfrm>
          <a:custGeom>
            <a:avLst/>
            <a:gdLst/>
            <a:ahLst/>
            <a:rect l="l" t="t" r="r" b="b"/>
            <a:pathLst>
              <a:path w="238" h="238">
                <a:moveTo>
                  <a:pt x="119" y="238"/>
                </a:moveTo>
                <a:cubicBezTo>
                  <a:pt x="53" y="238"/>
                  <a:pt x="0" y="185"/>
                  <a:pt x="0" y="119"/>
                </a:cubicBezTo>
                <a:cubicBezTo>
                  <a:pt x="0" y="54"/>
                  <a:pt x="53" y="0"/>
                  <a:pt x="119" y="0"/>
                </a:cubicBezTo>
                <a:cubicBezTo>
                  <a:pt x="185" y="0"/>
                  <a:pt x="238" y="54"/>
                  <a:pt x="238" y="119"/>
                </a:cubicBezTo>
                <a:cubicBezTo>
                  <a:pt x="238" y="185"/>
                  <a:pt x="185" y="238"/>
                  <a:pt x="119" y="238"/>
                </a:cubicBezTo>
                <a:close/>
                <a:moveTo>
                  <a:pt x="119" y="8"/>
                </a:moveTo>
                <a:cubicBezTo>
                  <a:pt x="58" y="8"/>
                  <a:pt x="8" y="58"/>
                  <a:pt x="8" y="119"/>
                </a:cubicBezTo>
                <a:cubicBezTo>
                  <a:pt x="8" y="180"/>
                  <a:pt x="58" y="230"/>
                  <a:pt x="119" y="230"/>
                </a:cubicBezTo>
                <a:cubicBezTo>
                  <a:pt x="180" y="230"/>
                  <a:pt x="230" y="180"/>
                  <a:pt x="230" y="119"/>
                </a:cubicBezTo>
                <a:cubicBezTo>
                  <a:pt x="230" y="58"/>
                  <a:pt x="180" y="8"/>
                  <a:pt x="119" y="8"/>
                </a:cubicBezTo>
                <a:close/>
              </a:path>
            </a:pathLst>
          </a:custGeom>
          <a:solidFill>
            <a:srgbClr val="ffffff"/>
          </a:solidFill>
          <a:ln>
            <a:noFill/>
          </a:ln>
        </p:spPr>
        <p:style>
          <a:lnRef idx="0"/>
          <a:fillRef idx="0"/>
          <a:effectRef idx="0"/>
          <a:fontRef idx="minor"/>
        </p:style>
      </p:sp>
      <p:sp>
        <p:nvSpPr>
          <p:cNvPr id="511" name="CustomShape 12"/>
          <p:cNvSpPr/>
          <p:nvPr/>
        </p:nvSpPr>
        <p:spPr>
          <a:xfrm>
            <a:off x="238320" y="4167360"/>
            <a:ext cx="661320" cy="24120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000" spc="-1" strike="noStrike">
                <a:solidFill>
                  <a:srgbClr val="000000"/>
                </a:solidFill>
                <a:uFill>
                  <a:solidFill>
                    <a:srgbClr val="ffffff"/>
                  </a:solidFill>
                </a:uFill>
                <a:latin typeface="Gill Sans SemiBold"/>
                <a:ea typeface="Arial"/>
              </a:rPr>
              <a:t>CREATE</a:t>
            </a:r>
            <a:endParaRPr b="0" lang="en-US" sz="1800" spc="-1" strike="noStrike">
              <a:solidFill>
                <a:srgbClr val="000000"/>
              </a:solidFill>
              <a:uFill>
                <a:solidFill>
                  <a:srgbClr val="ffffff"/>
                </a:solidFill>
              </a:uFill>
              <a:latin typeface="Arial"/>
            </a:endParaRPr>
          </a:p>
        </p:txBody>
      </p:sp>
      <p:sp>
        <p:nvSpPr>
          <p:cNvPr id="512" name="CustomShape 13"/>
          <p:cNvSpPr/>
          <p:nvPr/>
        </p:nvSpPr>
        <p:spPr>
          <a:xfrm>
            <a:off x="223560" y="4370760"/>
            <a:ext cx="914760" cy="453960"/>
          </a:xfrm>
          <a:prstGeom prst="rect">
            <a:avLst/>
          </a:prstGeom>
          <a:noFill/>
          <a:ln>
            <a:noFill/>
          </a:ln>
        </p:spPr>
        <p:style>
          <a:lnRef idx="0"/>
          <a:fillRef idx="0"/>
          <a:effectRef idx="0"/>
          <a:fontRef idx="minor"/>
        </p:style>
        <p:txBody>
          <a:bodyPr lIns="90000" rIns="90000" tIns="45000" bIns="45000"/>
          <a:p>
            <a:pPr>
              <a:lnSpc>
                <a:spcPct val="100000"/>
              </a:lnSpc>
            </a:pPr>
            <a:r>
              <a:rPr b="0" lang="en-US" sz="800" spc="-1" strike="noStrike">
                <a:solidFill>
                  <a:srgbClr val="000000"/>
                </a:solidFill>
                <a:uFill>
                  <a:solidFill>
                    <a:srgbClr val="ffffff"/>
                  </a:solidFill>
                </a:uFill>
                <a:latin typeface="Gill Sans Light"/>
                <a:ea typeface="Arial"/>
              </a:rPr>
              <a:t>The master ticket is created in the portal. </a:t>
            </a:r>
            <a:endParaRPr b="0" lang="en-US" sz="1800" spc="-1" strike="noStrike">
              <a:solidFill>
                <a:srgbClr val="000000"/>
              </a:solidFill>
              <a:uFill>
                <a:solidFill>
                  <a:srgbClr val="ffffff"/>
                </a:solidFill>
              </a:uFill>
              <a:latin typeface="Arial"/>
            </a:endParaRPr>
          </a:p>
        </p:txBody>
      </p:sp>
      <p:sp>
        <p:nvSpPr>
          <p:cNvPr id="513" name="CustomShape 14"/>
          <p:cNvSpPr/>
          <p:nvPr/>
        </p:nvSpPr>
        <p:spPr>
          <a:xfrm>
            <a:off x="4401000" y="1709640"/>
            <a:ext cx="987480" cy="696600"/>
          </a:xfrm>
          <a:prstGeom prst="rect">
            <a:avLst/>
          </a:prstGeom>
          <a:noFill/>
          <a:ln>
            <a:noFill/>
          </a:ln>
        </p:spPr>
        <p:style>
          <a:lnRef idx="0"/>
          <a:fillRef idx="0"/>
          <a:effectRef idx="0"/>
          <a:fontRef idx="minor"/>
        </p:style>
        <p:txBody>
          <a:bodyPr lIns="90000" rIns="90000" tIns="45000" bIns="45000"/>
          <a:p>
            <a:pPr>
              <a:lnSpc>
                <a:spcPct val="100000"/>
              </a:lnSpc>
            </a:pPr>
            <a:r>
              <a:rPr b="0" lang="en-US" sz="800" spc="-1" strike="noStrike">
                <a:solidFill>
                  <a:srgbClr val="000000"/>
                </a:solidFill>
                <a:uFill>
                  <a:solidFill>
                    <a:srgbClr val="ffffff"/>
                  </a:solidFill>
                </a:uFill>
                <a:latin typeface="Gill Sans Light"/>
                <a:ea typeface="Arial"/>
              </a:rPr>
              <a:t>Automated notifications ensure that technicians are alert at all times.</a:t>
            </a:r>
            <a:endParaRPr b="0" lang="en-US" sz="1800" spc="-1" strike="noStrike">
              <a:solidFill>
                <a:srgbClr val="000000"/>
              </a:solidFill>
              <a:uFill>
                <a:solidFill>
                  <a:srgbClr val="ffffff"/>
                </a:solidFill>
              </a:uFill>
              <a:latin typeface="Arial"/>
            </a:endParaRPr>
          </a:p>
        </p:txBody>
      </p:sp>
      <p:sp>
        <p:nvSpPr>
          <p:cNvPr id="514" name="CustomShape 15"/>
          <p:cNvSpPr/>
          <p:nvPr/>
        </p:nvSpPr>
        <p:spPr>
          <a:xfrm>
            <a:off x="4424760" y="1521360"/>
            <a:ext cx="655200" cy="24120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000" spc="-1" strike="noStrike">
                <a:solidFill>
                  <a:srgbClr val="000000"/>
                </a:solidFill>
                <a:uFill>
                  <a:solidFill>
                    <a:srgbClr val="ffffff"/>
                  </a:solidFill>
                </a:uFill>
                <a:latin typeface="Gill Sans SemiBold"/>
                <a:ea typeface="Arial"/>
              </a:rPr>
              <a:t>NOTIFY</a:t>
            </a:r>
            <a:endParaRPr b="0" lang="en-US" sz="1800" spc="-1" strike="noStrike">
              <a:solidFill>
                <a:srgbClr val="000000"/>
              </a:solidFill>
              <a:uFill>
                <a:solidFill>
                  <a:srgbClr val="ffffff"/>
                </a:solidFill>
              </a:uFill>
              <a:latin typeface="Arial"/>
            </a:endParaRPr>
          </a:p>
        </p:txBody>
      </p:sp>
      <p:sp>
        <p:nvSpPr>
          <p:cNvPr id="515" name="CustomShape 16"/>
          <p:cNvSpPr/>
          <p:nvPr/>
        </p:nvSpPr>
        <p:spPr>
          <a:xfrm>
            <a:off x="1071720" y="3359160"/>
            <a:ext cx="298440" cy="30204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400" spc="-1" strike="noStrike">
                <a:solidFill>
                  <a:srgbClr val="000000"/>
                </a:solidFill>
                <a:uFill>
                  <a:solidFill>
                    <a:srgbClr val="ffffff"/>
                  </a:solidFill>
                </a:uFill>
                <a:latin typeface="Arial Black"/>
                <a:ea typeface="AppleGothic"/>
              </a:rPr>
              <a:t>1</a:t>
            </a:r>
            <a:endParaRPr b="0" lang="en-US" sz="1800" spc="-1" strike="noStrike">
              <a:solidFill>
                <a:srgbClr val="000000"/>
              </a:solidFill>
              <a:uFill>
                <a:solidFill>
                  <a:srgbClr val="ffffff"/>
                </a:solidFill>
              </a:uFill>
              <a:latin typeface="Arial"/>
            </a:endParaRPr>
          </a:p>
        </p:txBody>
      </p:sp>
      <p:sp>
        <p:nvSpPr>
          <p:cNvPr id="516" name="CustomShape 17"/>
          <p:cNvSpPr/>
          <p:nvPr/>
        </p:nvSpPr>
        <p:spPr>
          <a:xfrm>
            <a:off x="2134080" y="2645640"/>
            <a:ext cx="298440" cy="30204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400" spc="-1" strike="noStrike">
                <a:solidFill>
                  <a:srgbClr val="000000"/>
                </a:solidFill>
                <a:uFill>
                  <a:solidFill>
                    <a:srgbClr val="ffffff"/>
                  </a:solidFill>
                </a:uFill>
                <a:latin typeface="Arial Black"/>
                <a:ea typeface="AppleGothic"/>
              </a:rPr>
              <a:t>2</a:t>
            </a:r>
            <a:endParaRPr b="0" lang="en-US" sz="1800" spc="-1" strike="noStrike">
              <a:solidFill>
                <a:srgbClr val="000000"/>
              </a:solidFill>
              <a:uFill>
                <a:solidFill>
                  <a:srgbClr val="ffffff"/>
                </a:solidFill>
              </a:uFill>
              <a:latin typeface="Arial"/>
            </a:endParaRPr>
          </a:p>
        </p:txBody>
      </p:sp>
      <p:sp>
        <p:nvSpPr>
          <p:cNvPr id="517" name="CustomShape 18"/>
          <p:cNvSpPr/>
          <p:nvPr/>
        </p:nvSpPr>
        <p:spPr>
          <a:xfrm>
            <a:off x="3143520" y="1938240"/>
            <a:ext cx="298440" cy="30204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400" spc="-1" strike="noStrike">
                <a:solidFill>
                  <a:srgbClr val="000000"/>
                </a:solidFill>
                <a:uFill>
                  <a:solidFill>
                    <a:srgbClr val="ffffff"/>
                  </a:solidFill>
                </a:uFill>
                <a:latin typeface="Arial Black"/>
                <a:ea typeface="AppleGothic"/>
              </a:rPr>
              <a:t>3</a:t>
            </a:r>
            <a:endParaRPr b="0" lang="en-US" sz="1800" spc="-1" strike="noStrike">
              <a:solidFill>
                <a:srgbClr val="000000"/>
              </a:solidFill>
              <a:uFill>
                <a:solidFill>
                  <a:srgbClr val="ffffff"/>
                </a:solidFill>
              </a:uFill>
              <a:latin typeface="Arial"/>
            </a:endParaRPr>
          </a:p>
        </p:txBody>
      </p:sp>
      <p:sp>
        <p:nvSpPr>
          <p:cNvPr id="518" name="CustomShape 19"/>
          <p:cNvSpPr/>
          <p:nvPr/>
        </p:nvSpPr>
        <p:spPr>
          <a:xfrm>
            <a:off x="5449320" y="3674880"/>
            <a:ext cx="298440" cy="30204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400" spc="-1" strike="noStrike">
                <a:solidFill>
                  <a:srgbClr val="000000"/>
                </a:solidFill>
                <a:uFill>
                  <a:solidFill>
                    <a:srgbClr val="ffffff"/>
                  </a:solidFill>
                </a:uFill>
                <a:latin typeface="Arial Black"/>
                <a:ea typeface="AppleGothic"/>
              </a:rPr>
              <a:t>5</a:t>
            </a:r>
            <a:endParaRPr b="0" lang="en-US" sz="1800" spc="-1" strike="noStrike">
              <a:solidFill>
                <a:srgbClr val="000000"/>
              </a:solidFill>
              <a:uFill>
                <a:solidFill>
                  <a:srgbClr val="ffffff"/>
                </a:solidFill>
              </a:uFill>
              <a:latin typeface="Arial"/>
            </a:endParaRPr>
          </a:p>
        </p:txBody>
      </p:sp>
      <p:sp>
        <p:nvSpPr>
          <p:cNvPr id="519" name="CustomShape 20"/>
          <p:cNvSpPr/>
          <p:nvPr/>
        </p:nvSpPr>
        <p:spPr>
          <a:xfrm>
            <a:off x="6945480" y="4138200"/>
            <a:ext cx="298440" cy="30204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400" spc="-1" strike="noStrike">
                <a:solidFill>
                  <a:srgbClr val="000000"/>
                </a:solidFill>
                <a:uFill>
                  <a:solidFill>
                    <a:srgbClr val="ffffff"/>
                  </a:solidFill>
                </a:uFill>
                <a:latin typeface="Arial Black"/>
                <a:ea typeface="AppleGothic"/>
              </a:rPr>
              <a:t>6</a:t>
            </a:r>
            <a:endParaRPr b="0" lang="en-US" sz="1800" spc="-1" strike="noStrike">
              <a:solidFill>
                <a:srgbClr val="000000"/>
              </a:solidFill>
              <a:uFill>
                <a:solidFill>
                  <a:srgbClr val="ffffff"/>
                </a:solidFill>
              </a:uFill>
              <a:latin typeface="Arial"/>
            </a:endParaRPr>
          </a:p>
        </p:txBody>
      </p:sp>
      <p:sp>
        <p:nvSpPr>
          <p:cNvPr id="520" name="CustomShape 21"/>
          <p:cNvSpPr/>
          <p:nvPr/>
        </p:nvSpPr>
        <p:spPr>
          <a:xfrm>
            <a:off x="2042640" y="3383640"/>
            <a:ext cx="915840" cy="24120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000" spc="-1" strike="noStrike">
                <a:solidFill>
                  <a:srgbClr val="000000"/>
                </a:solidFill>
                <a:uFill>
                  <a:solidFill>
                    <a:srgbClr val="ffffff"/>
                  </a:solidFill>
                </a:uFill>
                <a:latin typeface="Gill Sans SemiBold"/>
                <a:ea typeface="Arial"/>
              </a:rPr>
              <a:t>AUTOMATE</a:t>
            </a:r>
            <a:endParaRPr b="0" lang="en-US" sz="1800" spc="-1" strike="noStrike">
              <a:solidFill>
                <a:srgbClr val="000000"/>
              </a:solidFill>
              <a:uFill>
                <a:solidFill>
                  <a:srgbClr val="ffffff"/>
                </a:solidFill>
              </a:uFill>
              <a:latin typeface="Arial"/>
            </a:endParaRPr>
          </a:p>
        </p:txBody>
      </p:sp>
      <p:sp>
        <p:nvSpPr>
          <p:cNvPr id="521" name="CustomShape 22"/>
          <p:cNvSpPr/>
          <p:nvPr/>
        </p:nvSpPr>
        <p:spPr>
          <a:xfrm>
            <a:off x="2000880" y="3562560"/>
            <a:ext cx="1262160" cy="1183320"/>
          </a:xfrm>
          <a:prstGeom prst="rect">
            <a:avLst/>
          </a:prstGeom>
          <a:noFill/>
          <a:ln>
            <a:noFill/>
          </a:ln>
        </p:spPr>
        <p:style>
          <a:lnRef idx="0"/>
          <a:fillRef idx="0"/>
          <a:effectRef idx="0"/>
          <a:fontRef idx="minor"/>
        </p:style>
        <p:txBody>
          <a:bodyPr lIns="90000" rIns="90000" tIns="45000" bIns="45000"/>
          <a:p>
            <a:pPr>
              <a:lnSpc>
                <a:spcPct val="100000"/>
              </a:lnSpc>
            </a:pPr>
            <a:r>
              <a:rPr b="0" lang="en-US" sz="800" spc="-1" strike="noStrike">
                <a:solidFill>
                  <a:srgbClr val="000000"/>
                </a:solidFill>
                <a:uFill>
                  <a:solidFill>
                    <a:srgbClr val="ffffff"/>
                  </a:solidFill>
                </a:uFill>
                <a:latin typeface="Gill Sans Light"/>
                <a:ea typeface="Arial"/>
              </a:rPr>
              <a:t>Using business rules, preconfigured workflows are created and the tickets are prioritized and assigned to relevant technicians. SLAs ensure response and resolution times and timely escalations. </a:t>
            </a:r>
            <a:endParaRPr b="0" lang="en-US" sz="1800" spc="-1" strike="noStrike">
              <a:solidFill>
                <a:srgbClr val="000000"/>
              </a:solidFill>
              <a:uFill>
                <a:solidFill>
                  <a:srgbClr val="ffffff"/>
                </a:solidFill>
              </a:uFill>
              <a:latin typeface="Arial"/>
            </a:endParaRPr>
          </a:p>
        </p:txBody>
      </p:sp>
      <p:sp>
        <p:nvSpPr>
          <p:cNvPr id="522" name="CustomShape 23"/>
          <p:cNvSpPr/>
          <p:nvPr/>
        </p:nvSpPr>
        <p:spPr>
          <a:xfrm>
            <a:off x="3291480" y="2909160"/>
            <a:ext cx="1029960" cy="24120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000" spc="-1" strike="noStrike">
                <a:solidFill>
                  <a:srgbClr val="000000"/>
                </a:solidFill>
                <a:uFill>
                  <a:solidFill>
                    <a:srgbClr val="ffffff"/>
                  </a:solidFill>
                </a:uFill>
                <a:latin typeface="Gill Sans SemiBold"/>
                <a:ea typeface="Arial"/>
              </a:rPr>
              <a:t>DEPENDENCY</a:t>
            </a:r>
            <a:endParaRPr b="0" lang="en-US" sz="1800" spc="-1" strike="noStrike">
              <a:solidFill>
                <a:srgbClr val="000000"/>
              </a:solidFill>
              <a:uFill>
                <a:solidFill>
                  <a:srgbClr val="ffffff"/>
                </a:solidFill>
              </a:uFill>
              <a:latin typeface="Arial"/>
            </a:endParaRPr>
          </a:p>
        </p:txBody>
      </p:sp>
      <p:sp>
        <p:nvSpPr>
          <p:cNvPr id="523" name="CustomShape 24"/>
          <p:cNvSpPr/>
          <p:nvPr/>
        </p:nvSpPr>
        <p:spPr>
          <a:xfrm>
            <a:off x="5516640" y="2141280"/>
            <a:ext cx="585000" cy="24120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000" spc="-1" strike="noStrike">
                <a:solidFill>
                  <a:srgbClr val="000000"/>
                </a:solidFill>
                <a:uFill>
                  <a:solidFill>
                    <a:srgbClr val="ffffff"/>
                  </a:solidFill>
                </a:uFill>
                <a:latin typeface="Gill Sans SemiBold"/>
                <a:ea typeface="Arial"/>
              </a:rPr>
              <a:t>TASKS</a:t>
            </a:r>
            <a:endParaRPr b="0" lang="en-US" sz="1800" spc="-1" strike="noStrike">
              <a:solidFill>
                <a:srgbClr val="000000"/>
              </a:solidFill>
              <a:uFill>
                <a:solidFill>
                  <a:srgbClr val="ffffff"/>
                </a:solidFill>
              </a:uFill>
              <a:latin typeface="Arial"/>
            </a:endParaRPr>
          </a:p>
        </p:txBody>
      </p:sp>
      <p:sp>
        <p:nvSpPr>
          <p:cNvPr id="524" name="CustomShape 25"/>
          <p:cNvSpPr/>
          <p:nvPr/>
        </p:nvSpPr>
        <p:spPr>
          <a:xfrm>
            <a:off x="3283200" y="3074760"/>
            <a:ext cx="854280" cy="1426680"/>
          </a:xfrm>
          <a:prstGeom prst="rect">
            <a:avLst/>
          </a:prstGeom>
          <a:noFill/>
          <a:ln>
            <a:noFill/>
          </a:ln>
        </p:spPr>
        <p:style>
          <a:lnRef idx="0"/>
          <a:fillRef idx="0"/>
          <a:effectRef idx="0"/>
          <a:fontRef idx="minor"/>
        </p:style>
        <p:txBody>
          <a:bodyPr lIns="90000" rIns="90000" tIns="45000" bIns="45000"/>
          <a:p>
            <a:pPr>
              <a:lnSpc>
                <a:spcPct val="100000"/>
              </a:lnSpc>
            </a:pPr>
            <a:r>
              <a:rPr b="0" lang="en-US" sz="800" spc="-1" strike="noStrike">
                <a:solidFill>
                  <a:srgbClr val="000000"/>
                </a:solidFill>
                <a:uFill>
                  <a:solidFill>
                    <a:srgbClr val="ffffff"/>
                  </a:solidFill>
                </a:uFill>
                <a:latin typeface="Gill Sans Light"/>
                <a:ea typeface="Arial"/>
              </a:rPr>
              <a:t>Tickets added as dependencies to the parent ticket allow technicians to manage all the tickets pertaining to the issue in one place.</a:t>
            </a:r>
            <a:endParaRPr b="0" lang="en-US" sz="1800" spc="-1" strike="noStrike">
              <a:solidFill>
                <a:srgbClr val="000000"/>
              </a:solidFill>
              <a:uFill>
                <a:solidFill>
                  <a:srgbClr val="ffffff"/>
                </a:solidFill>
              </a:uFill>
              <a:latin typeface="Arial"/>
            </a:endParaRPr>
          </a:p>
        </p:txBody>
      </p:sp>
      <p:sp>
        <p:nvSpPr>
          <p:cNvPr id="525" name="CustomShape 26"/>
          <p:cNvSpPr/>
          <p:nvPr/>
        </p:nvSpPr>
        <p:spPr>
          <a:xfrm>
            <a:off x="5540400" y="2332080"/>
            <a:ext cx="738720" cy="697320"/>
          </a:xfrm>
          <a:prstGeom prst="rect">
            <a:avLst/>
          </a:prstGeom>
          <a:noFill/>
          <a:ln>
            <a:noFill/>
          </a:ln>
        </p:spPr>
        <p:style>
          <a:lnRef idx="0"/>
          <a:fillRef idx="0"/>
          <a:effectRef idx="0"/>
          <a:fontRef idx="minor"/>
        </p:style>
        <p:txBody>
          <a:bodyPr lIns="90000" rIns="90000" tIns="45000" bIns="45000"/>
          <a:p>
            <a:pPr>
              <a:lnSpc>
                <a:spcPct val="100000"/>
              </a:lnSpc>
            </a:pPr>
            <a:r>
              <a:rPr b="0" lang="en-US" sz="800" spc="-1" strike="noStrike">
                <a:solidFill>
                  <a:srgbClr val="000000"/>
                </a:solidFill>
                <a:uFill>
                  <a:solidFill>
                    <a:srgbClr val="ffffff"/>
                  </a:solidFill>
                </a:uFill>
                <a:latin typeface="Gill Sans Light"/>
                <a:ea typeface="Arial"/>
              </a:rPr>
              <a:t>Tasks allow technicians to have their own “to-do” list. </a:t>
            </a:r>
            <a:endParaRPr b="0" lang="en-US" sz="1800" spc="-1" strike="noStrike">
              <a:solidFill>
                <a:srgbClr val="000000"/>
              </a:solidFill>
              <a:uFill>
                <a:solidFill>
                  <a:srgbClr val="ffffff"/>
                </a:solidFill>
              </a:uFill>
              <a:latin typeface="Arial"/>
            </a:endParaRPr>
          </a:p>
        </p:txBody>
      </p:sp>
      <p:sp>
        <p:nvSpPr>
          <p:cNvPr id="526" name="CustomShape 27"/>
          <p:cNvSpPr/>
          <p:nvPr/>
        </p:nvSpPr>
        <p:spPr>
          <a:xfrm>
            <a:off x="6740640" y="2585880"/>
            <a:ext cx="746640" cy="24120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000" spc="-1" strike="noStrike">
                <a:solidFill>
                  <a:srgbClr val="000000"/>
                </a:solidFill>
                <a:uFill>
                  <a:solidFill>
                    <a:srgbClr val="ffffff"/>
                  </a:solidFill>
                </a:uFill>
                <a:latin typeface="Gill Sans SemiBold"/>
                <a:ea typeface="Arial"/>
              </a:rPr>
              <a:t>CLOSURE</a:t>
            </a:r>
            <a:endParaRPr b="0" lang="en-US" sz="1800" spc="-1" strike="noStrike">
              <a:solidFill>
                <a:srgbClr val="000000"/>
              </a:solidFill>
              <a:uFill>
                <a:solidFill>
                  <a:srgbClr val="ffffff"/>
                </a:solidFill>
              </a:uFill>
              <a:latin typeface="Arial"/>
            </a:endParaRPr>
          </a:p>
        </p:txBody>
      </p:sp>
      <p:sp>
        <p:nvSpPr>
          <p:cNvPr id="527" name="CustomShape 28"/>
          <p:cNvSpPr/>
          <p:nvPr/>
        </p:nvSpPr>
        <p:spPr>
          <a:xfrm>
            <a:off x="6704640" y="2780640"/>
            <a:ext cx="1192320" cy="818280"/>
          </a:xfrm>
          <a:prstGeom prst="rect">
            <a:avLst/>
          </a:prstGeom>
          <a:noFill/>
          <a:ln>
            <a:noFill/>
          </a:ln>
        </p:spPr>
        <p:style>
          <a:lnRef idx="0"/>
          <a:fillRef idx="0"/>
          <a:effectRef idx="0"/>
          <a:fontRef idx="minor"/>
        </p:style>
        <p:txBody>
          <a:bodyPr lIns="90000" rIns="90000" tIns="45000" bIns="45000"/>
          <a:p>
            <a:pPr>
              <a:lnSpc>
                <a:spcPct val="100000"/>
              </a:lnSpc>
            </a:pPr>
            <a:r>
              <a:rPr b="0" lang="en-US" sz="800" spc="-1" strike="noStrike">
                <a:solidFill>
                  <a:srgbClr val="000000"/>
                </a:solidFill>
                <a:uFill>
                  <a:solidFill>
                    <a:srgbClr val="ffffff"/>
                  </a:solidFill>
                </a:uFill>
                <a:latin typeface="Gill Sans Light"/>
                <a:ea typeface="Arial"/>
              </a:rPr>
              <a:t>Dependencies created ensure that the child tickets are closed automatically on closure of the parent ticket. </a:t>
            </a:r>
            <a:endParaRPr b="0" lang="en-US" sz="1800" spc="-1" strike="noStrike">
              <a:solidFill>
                <a:srgbClr val="000000"/>
              </a:solidFill>
              <a:uFill>
                <a:solidFill>
                  <a:srgbClr val="ffffff"/>
                </a:solidFill>
              </a:uFill>
              <a:latin typeface="Arial"/>
            </a:endParaRPr>
          </a:p>
        </p:txBody>
      </p:sp>
      <p:sp>
        <p:nvSpPr>
          <p:cNvPr id="528" name="CustomShape 29"/>
          <p:cNvSpPr/>
          <p:nvPr/>
        </p:nvSpPr>
        <p:spPr>
          <a:xfrm rot="18970800">
            <a:off x="4239360" y="2278800"/>
            <a:ext cx="1063080" cy="1105200"/>
          </a:xfrm>
          <a:custGeom>
            <a:avLst/>
            <a:gdLst/>
            <a:ahLst/>
            <a:rect l="l" t="t" r="r" b="b"/>
            <a:pathLst>
              <a:path w="2316162" h="2259012">
                <a:moveTo>
                  <a:pt x="1160462" y="0"/>
                </a:moveTo>
                <a:lnTo>
                  <a:pt x="1198562" y="4762"/>
                </a:lnTo>
                <a:lnTo>
                  <a:pt x="1231900" y="15875"/>
                </a:lnTo>
                <a:lnTo>
                  <a:pt x="1262062" y="34925"/>
                </a:lnTo>
                <a:lnTo>
                  <a:pt x="1289050" y="60325"/>
                </a:lnTo>
                <a:lnTo>
                  <a:pt x="1308100" y="88900"/>
                </a:lnTo>
                <a:lnTo>
                  <a:pt x="1320800" y="122237"/>
                </a:lnTo>
                <a:lnTo>
                  <a:pt x="1323975" y="158750"/>
                </a:lnTo>
                <a:lnTo>
                  <a:pt x="1322387" y="177800"/>
                </a:lnTo>
                <a:lnTo>
                  <a:pt x="1317625" y="200025"/>
                </a:lnTo>
                <a:lnTo>
                  <a:pt x="1311275" y="222250"/>
                </a:lnTo>
                <a:lnTo>
                  <a:pt x="1304925" y="244475"/>
                </a:lnTo>
                <a:lnTo>
                  <a:pt x="1296987" y="265112"/>
                </a:lnTo>
                <a:lnTo>
                  <a:pt x="1290637" y="280987"/>
                </a:lnTo>
                <a:lnTo>
                  <a:pt x="1285875" y="290512"/>
                </a:lnTo>
                <a:lnTo>
                  <a:pt x="1282700" y="295275"/>
                </a:lnTo>
                <a:lnTo>
                  <a:pt x="1274762" y="322262"/>
                </a:lnTo>
                <a:lnTo>
                  <a:pt x="1274762" y="346075"/>
                </a:lnTo>
                <a:lnTo>
                  <a:pt x="1285875" y="366712"/>
                </a:lnTo>
                <a:lnTo>
                  <a:pt x="1300162" y="382587"/>
                </a:lnTo>
                <a:lnTo>
                  <a:pt x="1322387" y="392112"/>
                </a:lnTo>
                <a:lnTo>
                  <a:pt x="1350962" y="395287"/>
                </a:lnTo>
                <a:lnTo>
                  <a:pt x="1908175" y="395287"/>
                </a:lnTo>
                <a:lnTo>
                  <a:pt x="1911350" y="477837"/>
                </a:lnTo>
                <a:lnTo>
                  <a:pt x="1911350" y="485775"/>
                </a:lnTo>
                <a:lnTo>
                  <a:pt x="1911350" y="496887"/>
                </a:lnTo>
                <a:lnTo>
                  <a:pt x="1911350" y="506412"/>
                </a:lnTo>
                <a:cubicBezTo>
                  <a:pt x="1910292" y="649816"/>
                  <a:pt x="1909233" y="793221"/>
                  <a:pt x="1908175" y="936625"/>
                </a:cubicBezTo>
                <a:lnTo>
                  <a:pt x="1909762" y="962025"/>
                </a:lnTo>
                <a:lnTo>
                  <a:pt x="1917700" y="981075"/>
                </a:lnTo>
                <a:lnTo>
                  <a:pt x="1930400" y="995362"/>
                </a:lnTo>
                <a:lnTo>
                  <a:pt x="1946275" y="1006475"/>
                </a:lnTo>
                <a:lnTo>
                  <a:pt x="1965325" y="1011237"/>
                </a:lnTo>
                <a:lnTo>
                  <a:pt x="1985962" y="1009650"/>
                </a:lnTo>
                <a:lnTo>
                  <a:pt x="2011362" y="1003300"/>
                </a:lnTo>
                <a:lnTo>
                  <a:pt x="2016125" y="1001712"/>
                </a:lnTo>
                <a:lnTo>
                  <a:pt x="2027237" y="996950"/>
                </a:lnTo>
                <a:lnTo>
                  <a:pt x="2043112" y="990600"/>
                </a:lnTo>
                <a:lnTo>
                  <a:pt x="2063750" y="982662"/>
                </a:lnTo>
                <a:lnTo>
                  <a:pt x="2087562" y="976312"/>
                </a:lnTo>
                <a:lnTo>
                  <a:pt x="2109787" y="969962"/>
                </a:lnTo>
                <a:lnTo>
                  <a:pt x="2132012" y="965200"/>
                </a:lnTo>
                <a:lnTo>
                  <a:pt x="2151062" y="963612"/>
                </a:lnTo>
                <a:lnTo>
                  <a:pt x="2190750" y="968375"/>
                </a:lnTo>
                <a:lnTo>
                  <a:pt x="2224087" y="979487"/>
                </a:lnTo>
                <a:lnTo>
                  <a:pt x="2254250" y="998537"/>
                </a:lnTo>
                <a:lnTo>
                  <a:pt x="2281237" y="1022350"/>
                </a:lnTo>
                <a:lnTo>
                  <a:pt x="2298700" y="1052512"/>
                </a:lnTo>
                <a:lnTo>
                  <a:pt x="2311400" y="1085850"/>
                </a:lnTo>
                <a:lnTo>
                  <a:pt x="2316162" y="1120775"/>
                </a:lnTo>
                <a:lnTo>
                  <a:pt x="2311400" y="1158875"/>
                </a:lnTo>
                <a:lnTo>
                  <a:pt x="2298700" y="1192212"/>
                </a:lnTo>
                <a:lnTo>
                  <a:pt x="2281237" y="1220787"/>
                </a:lnTo>
                <a:lnTo>
                  <a:pt x="2254250" y="1246187"/>
                </a:lnTo>
                <a:lnTo>
                  <a:pt x="2224087" y="1265237"/>
                </a:lnTo>
                <a:lnTo>
                  <a:pt x="2190750" y="1276350"/>
                </a:lnTo>
                <a:lnTo>
                  <a:pt x="2151062" y="1281112"/>
                </a:lnTo>
                <a:lnTo>
                  <a:pt x="2132012" y="1279525"/>
                </a:lnTo>
                <a:lnTo>
                  <a:pt x="2109787" y="1274762"/>
                </a:lnTo>
                <a:lnTo>
                  <a:pt x="2087562" y="1268412"/>
                </a:lnTo>
                <a:lnTo>
                  <a:pt x="2063750" y="1260475"/>
                </a:lnTo>
                <a:lnTo>
                  <a:pt x="2043112" y="1254125"/>
                </a:lnTo>
                <a:lnTo>
                  <a:pt x="2027237" y="1247775"/>
                </a:lnTo>
                <a:lnTo>
                  <a:pt x="2016125" y="1243012"/>
                </a:lnTo>
                <a:lnTo>
                  <a:pt x="2011362" y="1241425"/>
                </a:lnTo>
                <a:lnTo>
                  <a:pt x="1985962" y="1235075"/>
                </a:lnTo>
                <a:lnTo>
                  <a:pt x="1965325" y="1233487"/>
                </a:lnTo>
                <a:lnTo>
                  <a:pt x="1946275" y="1238250"/>
                </a:lnTo>
                <a:lnTo>
                  <a:pt x="1930400" y="1247775"/>
                </a:lnTo>
                <a:lnTo>
                  <a:pt x="1917700" y="1263650"/>
                </a:lnTo>
                <a:lnTo>
                  <a:pt x="1909762" y="1282700"/>
                </a:lnTo>
                <a:lnTo>
                  <a:pt x="1908175" y="1306512"/>
                </a:lnTo>
                <a:cubicBezTo>
                  <a:pt x="1908518" y="1491530"/>
                  <a:pt x="1908860" y="1676547"/>
                  <a:pt x="1909203" y="1861565"/>
                </a:cubicBezTo>
                <a:lnTo>
                  <a:pt x="1358900" y="1862137"/>
                </a:lnTo>
                <a:lnTo>
                  <a:pt x="1331912" y="1866900"/>
                </a:lnTo>
                <a:lnTo>
                  <a:pt x="1309687" y="1878012"/>
                </a:lnTo>
                <a:lnTo>
                  <a:pt x="1293812" y="1892300"/>
                </a:lnTo>
                <a:lnTo>
                  <a:pt x="1285875" y="1912937"/>
                </a:lnTo>
                <a:lnTo>
                  <a:pt x="1282700" y="1936750"/>
                </a:lnTo>
                <a:lnTo>
                  <a:pt x="1292225" y="1963737"/>
                </a:lnTo>
                <a:lnTo>
                  <a:pt x="1293812" y="1968500"/>
                </a:lnTo>
                <a:lnTo>
                  <a:pt x="1298575" y="1978025"/>
                </a:lnTo>
                <a:lnTo>
                  <a:pt x="1304925" y="1993900"/>
                </a:lnTo>
                <a:lnTo>
                  <a:pt x="1312862" y="2014537"/>
                </a:lnTo>
                <a:lnTo>
                  <a:pt x="1320800" y="2035175"/>
                </a:lnTo>
                <a:lnTo>
                  <a:pt x="1327150" y="2058987"/>
                </a:lnTo>
                <a:lnTo>
                  <a:pt x="1331912" y="2081212"/>
                </a:lnTo>
                <a:lnTo>
                  <a:pt x="1333500" y="2098675"/>
                </a:lnTo>
                <a:lnTo>
                  <a:pt x="1328737" y="2136775"/>
                </a:lnTo>
                <a:lnTo>
                  <a:pt x="1316037" y="2170112"/>
                </a:lnTo>
                <a:lnTo>
                  <a:pt x="1298575" y="2198687"/>
                </a:lnTo>
                <a:lnTo>
                  <a:pt x="1271587" y="2222500"/>
                </a:lnTo>
                <a:lnTo>
                  <a:pt x="1241425" y="2243137"/>
                </a:lnTo>
                <a:lnTo>
                  <a:pt x="1208087" y="2254250"/>
                </a:lnTo>
                <a:lnTo>
                  <a:pt x="1168400" y="2259012"/>
                </a:lnTo>
                <a:lnTo>
                  <a:pt x="1131887" y="2254250"/>
                </a:lnTo>
                <a:lnTo>
                  <a:pt x="1096962" y="2243137"/>
                </a:lnTo>
                <a:lnTo>
                  <a:pt x="1066800" y="2222500"/>
                </a:lnTo>
                <a:lnTo>
                  <a:pt x="1041400" y="2198687"/>
                </a:lnTo>
                <a:lnTo>
                  <a:pt x="1022350" y="2170112"/>
                </a:lnTo>
                <a:lnTo>
                  <a:pt x="1009650" y="2136775"/>
                </a:lnTo>
                <a:lnTo>
                  <a:pt x="1004887" y="2098675"/>
                </a:lnTo>
                <a:lnTo>
                  <a:pt x="1006475" y="2081212"/>
                </a:lnTo>
                <a:lnTo>
                  <a:pt x="1011237" y="2058987"/>
                </a:lnTo>
                <a:lnTo>
                  <a:pt x="1019175" y="2035175"/>
                </a:lnTo>
                <a:lnTo>
                  <a:pt x="1027112" y="2014537"/>
                </a:lnTo>
                <a:lnTo>
                  <a:pt x="1033462" y="1993900"/>
                </a:lnTo>
                <a:lnTo>
                  <a:pt x="1039812" y="1978025"/>
                </a:lnTo>
                <a:lnTo>
                  <a:pt x="1044575" y="1968500"/>
                </a:lnTo>
                <a:lnTo>
                  <a:pt x="1046162" y="1963737"/>
                </a:lnTo>
                <a:lnTo>
                  <a:pt x="1054100" y="1936750"/>
                </a:lnTo>
                <a:lnTo>
                  <a:pt x="1054100" y="1912937"/>
                </a:lnTo>
                <a:lnTo>
                  <a:pt x="1046162" y="1892300"/>
                </a:lnTo>
                <a:lnTo>
                  <a:pt x="1030287" y="1878012"/>
                </a:lnTo>
                <a:lnTo>
                  <a:pt x="1006475" y="1866900"/>
                </a:lnTo>
                <a:lnTo>
                  <a:pt x="979487" y="1862137"/>
                </a:lnTo>
                <a:lnTo>
                  <a:pt x="409209" y="1862137"/>
                </a:lnTo>
                <a:lnTo>
                  <a:pt x="411984" y="1368423"/>
                </a:lnTo>
                <a:lnTo>
                  <a:pt x="409575" y="1368423"/>
                </a:lnTo>
                <a:lnTo>
                  <a:pt x="409575" y="1306513"/>
                </a:lnTo>
                <a:lnTo>
                  <a:pt x="406400" y="1284288"/>
                </a:lnTo>
                <a:lnTo>
                  <a:pt x="398463" y="1266825"/>
                </a:lnTo>
                <a:lnTo>
                  <a:pt x="382588" y="1254125"/>
                </a:lnTo>
                <a:lnTo>
                  <a:pt x="365125" y="1247775"/>
                </a:lnTo>
                <a:lnTo>
                  <a:pt x="344488" y="1246188"/>
                </a:lnTo>
                <a:lnTo>
                  <a:pt x="320675" y="1249363"/>
                </a:lnTo>
                <a:lnTo>
                  <a:pt x="295275" y="1257300"/>
                </a:lnTo>
                <a:lnTo>
                  <a:pt x="292100" y="1258888"/>
                </a:lnTo>
                <a:lnTo>
                  <a:pt x="282575" y="1262063"/>
                </a:lnTo>
                <a:lnTo>
                  <a:pt x="266700" y="1265238"/>
                </a:lnTo>
                <a:lnTo>
                  <a:pt x="249238" y="1270000"/>
                </a:lnTo>
                <a:lnTo>
                  <a:pt x="227013" y="1273175"/>
                </a:lnTo>
                <a:lnTo>
                  <a:pt x="204788" y="1277938"/>
                </a:lnTo>
                <a:lnTo>
                  <a:pt x="184150" y="1279525"/>
                </a:lnTo>
                <a:lnTo>
                  <a:pt x="165100" y="1281113"/>
                </a:lnTo>
                <a:lnTo>
                  <a:pt x="127000" y="1276350"/>
                </a:lnTo>
                <a:lnTo>
                  <a:pt x="92075" y="1265238"/>
                </a:lnTo>
                <a:lnTo>
                  <a:pt x="61913" y="1246188"/>
                </a:lnTo>
                <a:lnTo>
                  <a:pt x="36513" y="1220788"/>
                </a:lnTo>
                <a:lnTo>
                  <a:pt x="17463" y="1192213"/>
                </a:lnTo>
                <a:lnTo>
                  <a:pt x="4763" y="1158875"/>
                </a:lnTo>
                <a:lnTo>
                  <a:pt x="0" y="1122362"/>
                </a:lnTo>
                <a:lnTo>
                  <a:pt x="4763" y="1085850"/>
                </a:lnTo>
                <a:lnTo>
                  <a:pt x="17463" y="1052512"/>
                </a:lnTo>
                <a:lnTo>
                  <a:pt x="36513" y="1022350"/>
                </a:lnTo>
                <a:lnTo>
                  <a:pt x="61913" y="998537"/>
                </a:lnTo>
                <a:lnTo>
                  <a:pt x="92075" y="979487"/>
                </a:lnTo>
                <a:lnTo>
                  <a:pt x="127000" y="968375"/>
                </a:lnTo>
                <a:lnTo>
                  <a:pt x="165100" y="963612"/>
                </a:lnTo>
                <a:lnTo>
                  <a:pt x="184150" y="965200"/>
                </a:lnTo>
                <a:lnTo>
                  <a:pt x="206375" y="969962"/>
                </a:lnTo>
                <a:lnTo>
                  <a:pt x="230188" y="976312"/>
                </a:lnTo>
                <a:lnTo>
                  <a:pt x="252413" y="984250"/>
                </a:lnTo>
                <a:lnTo>
                  <a:pt x="273050" y="990600"/>
                </a:lnTo>
                <a:lnTo>
                  <a:pt x="290513" y="996950"/>
                </a:lnTo>
                <a:lnTo>
                  <a:pt x="301625" y="1001712"/>
                </a:lnTo>
                <a:lnTo>
                  <a:pt x="304800" y="1003300"/>
                </a:lnTo>
                <a:lnTo>
                  <a:pt x="333375" y="1011237"/>
                </a:lnTo>
                <a:lnTo>
                  <a:pt x="358775" y="1009650"/>
                </a:lnTo>
                <a:lnTo>
                  <a:pt x="379413" y="1001712"/>
                </a:lnTo>
                <a:lnTo>
                  <a:pt x="396875" y="987425"/>
                </a:lnTo>
                <a:lnTo>
                  <a:pt x="406400" y="965200"/>
                </a:lnTo>
                <a:lnTo>
                  <a:pt x="409575" y="936625"/>
                </a:lnTo>
                <a:lnTo>
                  <a:pt x="409575" y="402374"/>
                </a:lnTo>
                <a:lnTo>
                  <a:pt x="412616" y="402374"/>
                </a:lnTo>
                <a:lnTo>
                  <a:pt x="412616" y="395287"/>
                </a:lnTo>
                <a:lnTo>
                  <a:pt x="969962" y="395287"/>
                </a:lnTo>
                <a:lnTo>
                  <a:pt x="996950" y="392112"/>
                </a:lnTo>
                <a:lnTo>
                  <a:pt x="1020762" y="382587"/>
                </a:lnTo>
                <a:lnTo>
                  <a:pt x="1036637" y="366712"/>
                </a:lnTo>
                <a:lnTo>
                  <a:pt x="1044575" y="346075"/>
                </a:lnTo>
                <a:lnTo>
                  <a:pt x="1046162" y="322262"/>
                </a:lnTo>
                <a:lnTo>
                  <a:pt x="1038225" y="295275"/>
                </a:lnTo>
                <a:lnTo>
                  <a:pt x="1036637" y="290512"/>
                </a:lnTo>
                <a:lnTo>
                  <a:pt x="1031875" y="280987"/>
                </a:lnTo>
                <a:lnTo>
                  <a:pt x="1025525" y="265112"/>
                </a:lnTo>
                <a:lnTo>
                  <a:pt x="1016000" y="244475"/>
                </a:lnTo>
                <a:lnTo>
                  <a:pt x="1008062" y="222250"/>
                </a:lnTo>
                <a:lnTo>
                  <a:pt x="1001712" y="200025"/>
                </a:lnTo>
                <a:lnTo>
                  <a:pt x="996950" y="177800"/>
                </a:lnTo>
                <a:lnTo>
                  <a:pt x="995362" y="158750"/>
                </a:lnTo>
                <a:lnTo>
                  <a:pt x="1000125" y="122237"/>
                </a:lnTo>
                <a:lnTo>
                  <a:pt x="1011237" y="88900"/>
                </a:lnTo>
                <a:lnTo>
                  <a:pt x="1031875" y="60325"/>
                </a:lnTo>
                <a:lnTo>
                  <a:pt x="1057275" y="34925"/>
                </a:lnTo>
                <a:lnTo>
                  <a:pt x="1087437" y="15875"/>
                </a:lnTo>
                <a:lnTo>
                  <a:pt x="1122362" y="4762"/>
                </a:lnTo>
                <a:lnTo>
                  <a:pt x="1160462"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p:style>
      </p:sp>
      <p:sp>
        <p:nvSpPr>
          <p:cNvPr id="529" name="CustomShape 30"/>
          <p:cNvSpPr/>
          <p:nvPr/>
        </p:nvSpPr>
        <p:spPr>
          <a:xfrm>
            <a:off x="4604040" y="2678040"/>
            <a:ext cx="298440" cy="30204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400" spc="-1" strike="noStrike">
                <a:solidFill>
                  <a:srgbClr val="000000"/>
                </a:solidFill>
                <a:uFill>
                  <a:solidFill>
                    <a:srgbClr val="ffffff"/>
                  </a:solidFill>
                </a:uFill>
                <a:latin typeface="Arial Black"/>
                <a:ea typeface="AppleGothic"/>
              </a:rPr>
              <a:t>4</a:t>
            </a:r>
            <a:endParaRPr b="0" lang="en-US" sz="1800" spc="-1" strike="noStrike">
              <a:solidFill>
                <a:srgbClr val="000000"/>
              </a:solidFill>
              <a:uFill>
                <a:solidFill>
                  <a:srgbClr val="ffffff"/>
                </a:solidFill>
              </a:uFill>
              <a:latin typeface="Arial"/>
            </a:endParaRPr>
          </a:p>
        </p:txBody>
      </p:sp>
      <p:pic>
        <p:nvPicPr>
          <p:cNvPr id="530" name="" descr=""/>
          <p:cNvPicPr/>
          <p:nvPr/>
        </p:nvPicPr>
        <p:blipFill>
          <a:blip r:embed="rId2"/>
          <a:stretch/>
        </p:blipFill>
        <p:spPr>
          <a:xfrm>
            <a:off x="8247960" y="4901040"/>
            <a:ext cx="802800" cy="187920"/>
          </a:xfrm>
          <a:prstGeom prst="rect">
            <a:avLst/>
          </a:prstGeom>
          <a:ln>
            <a:noFill/>
          </a:ln>
        </p:spPr>
      </p:pic>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1" name="CustomShape 1"/>
          <p:cNvSpPr/>
          <p:nvPr/>
        </p:nvSpPr>
        <p:spPr>
          <a:xfrm>
            <a:off x="1279440" y="756360"/>
            <a:ext cx="605160" cy="577080"/>
          </a:xfrm>
          <a:prstGeom prst="ellipse">
            <a:avLst/>
          </a:prstGeom>
          <a:solidFill>
            <a:srgbClr val="49b1ab"/>
          </a:solidFill>
          <a:ln>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32" name="CustomShape 2"/>
          <p:cNvSpPr/>
          <p:nvPr/>
        </p:nvSpPr>
        <p:spPr>
          <a:xfrm>
            <a:off x="1184040" y="2467080"/>
            <a:ext cx="1464480" cy="1139040"/>
          </a:xfrm>
          <a:prstGeom prst="rect">
            <a:avLst/>
          </a:prstGeom>
          <a:noFill/>
          <a:ln>
            <a:noFill/>
          </a:ln>
        </p:spPr>
        <p:style>
          <a:lnRef idx="0"/>
          <a:fillRef idx="0"/>
          <a:effectRef idx="0"/>
          <a:fontRef idx="minor"/>
        </p:style>
        <p:txBody>
          <a:bodyPr wrap="none" lIns="90000" rIns="90000" tIns="45000" bIns="45000"/>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1100" spc="-1" strike="noStrike">
                <a:solidFill>
                  <a:srgbClr val="000000"/>
                </a:solidFill>
                <a:uFill>
                  <a:solidFill>
                    <a:srgbClr val="ffffff"/>
                  </a:solidFill>
                </a:uFill>
                <a:latin typeface="Gill Sans Light"/>
                <a:ea typeface="Arial"/>
              </a:rPr>
              <a:t>James Arnold</a:t>
            </a:r>
            <a:endParaRPr b="0" lang="en-US" sz="1800" spc="-1" strike="noStrike">
              <a:solidFill>
                <a:srgbClr val="000000"/>
              </a:solidFill>
              <a:uFill>
                <a:solidFill>
                  <a:srgbClr val="ffffff"/>
                </a:solidFill>
              </a:uFill>
              <a:latin typeface="Arial"/>
            </a:endParaRPr>
          </a:p>
          <a:p>
            <a:pPr>
              <a:lnSpc>
                <a:spcPct val="100000"/>
              </a:lnSpc>
            </a:pPr>
            <a:r>
              <a:rPr b="0" lang="en-US" sz="1100" spc="-1" strike="noStrike">
                <a:solidFill>
                  <a:srgbClr val="000000"/>
                </a:solidFill>
                <a:uFill>
                  <a:solidFill>
                    <a:srgbClr val="ffffff"/>
                  </a:solidFill>
                </a:uFill>
                <a:latin typeface="Gill Sans Light"/>
                <a:ea typeface="Arial"/>
              </a:rPr>
              <a:t>Service desk manager</a:t>
            </a:r>
            <a:endParaRPr b="0" lang="en-US" sz="1800" spc="-1" strike="noStrike">
              <a:solidFill>
                <a:srgbClr val="000000"/>
              </a:solidFill>
              <a:uFill>
                <a:solidFill>
                  <a:srgbClr val="ffffff"/>
                </a:solidFill>
              </a:uFill>
              <a:latin typeface="Arial"/>
            </a:endParaRPr>
          </a:p>
          <a:p>
            <a:pPr>
              <a:lnSpc>
                <a:spcPct val="100000"/>
              </a:lnSpc>
            </a:pPr>
            <a:r>
              <a:rPr b="0" lang="en-US" sz="1100" spc="-1" strike="noStrike">
                <a:solidFill>
                  <a:srgbClr val="000000"/>
                </a:solidFill>
                <a:uFill>
                  <a:solidFill>
                    <a:srgbClr val="ffffff"/>
                  </a:solidFill>
                </a:uFill>
                <a:latin typeface="Gill Sans Light"/>
                <a:ea typeface="Arial"/>
              </a:rPr>
              <a:t>Manhattan Associates</a:t>
            </a:r>
            <a:endParaRPr b="0" lang="en-US" sz="1800" spc="-1" strike="noStrike">
              <a:solidFill>
                <a:srgbClr val="000000"/>
              </a:solidFill>
              <a:uFill>
                <a:solidFill>
                  <a:srgbClr val="ffffff"/>
                </a:solidFill>
              </a:uFill>
              <a:latin typeface="Arial"/>
            </a:endParaRPr>
          </a:p>
          <a:p>
            <a:pPr>
              <a:lnSpc>
                <a:spcPct val="100000"/>
              </a:lnSpc>
            </a:pPr>
            <a:r>
              <a:rPr b="0" lang="en-US" sz="1100" spc="-1" strike="noStrike">
                <a:solidFill>
                  <a:srgbClr val="000000"/>
                </a:solidFill>
                <a:uFill>
                  <a:solidFill>
                    <a:srgbClr val="ffffff"/>
                  </a:solidFill>
                </a:uFill>
                <a:latin typeface="Gill Sans Light"/>
                <a:ea typeface="Arial"/>
              </a:rPr>
              <a:t> </a:t>
            </a:r>
            <a:endParaRPr b="0" lang="en-US" sz="1800" spc="-1" strike="noStrike">
              <a:solidFill>
                <a:srgbClr val="000000"/>
              </a:solidFill>
              <a:uFill>
                <a:solidFill>
                  <a:srgbClr val="ffffff"/>
                </a:solidFill>
              </a:uFill>
              <a:latin typeface="Arial"/>
            </a:endParaRPr>
          </a:p>
        </p:txBody>
      </p:sp>
      <p:pic>
        <p:nvPicPr>
          <p:cNvPr id="533" name="Picture 4" descr=""/>
          <p:cNvPicPr/>
          <p:nvPr/>
        </p:nvPicPr>
        <p:blipFill>
          <a:blip r:embed="rId1"/>
          <a:stretch/>
        </p:blipFill>
        <p:spPr>
          <a:xfrm>
            <a:off x="1392120" y="896400"/>
            <a:ext cx="380160" cy="341280"/>
          </a:xfrm>
          <a:prstGeom prst="rect">
            <a:avLst/>
          </a:prstGeom>
          <a:ln>
            <a:noFill/>
          </a:ln>
        </p:spPr>
      </p:pic>
      <p:sp>
        <p:nvSpPr>
          <p:cNvPr id="534" name="CustomShape 3"/>
          <p:cNvSpPr/>
          <p:nvPr/>
        </p:nvSpPr>
        <p:spPr>
          <a:xfrm>
            <a:off x="988920" y="2209320"/>
            <a:ext cx="7377480" cy="57636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uFill>
                  <a:solidFill>
                    <a:srgbClr val="ffffff"/>
                  </a:solidFill>
                </a:uFill>
                <a:latin typeface="Gill Sans Light"/>
                <a:ea typeface="Arial"/>
              </a:rPr>
              <a:t>ServiceDesk Plus has been a great decision both functionally and financially.</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535" name="CustomShape 4"/>
          <p:cNvSpPr/>
          <p:nvPr/>
        </p:nvSpPr>
        <p:spPr>
          <a:xfrm>
            <a:off x="-2880" y="1064520"/>
            <a:ext cx="126180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536" name="CustomShape 5"/>
          <p:cNvSpPr/>
          <p:nvPr/>
        </p:nvSpPr>
        <p:spPr>
          <a:xfrm>
            <a:off x="6107040" y="1101960"/>
            <a:ext cx="303516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537" name="CustomShape 6"/>
          <p:cNvSpPr/>
          <p:nvPr/>
        </p:nvSpPr>
        <p:spPr>
          <a:xfrm>
            <a:off x="1888200" y="718920"/>
            <a:ext cx="4009680" cy="63756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3600" spc="-1" strike="noStrike">
                <a:solidFill>
                  <a:srgbClr val="000000"/>
                </a:solidFill>
                <a:uFill>
                  <a:solidFill>
                    <a:srgbClr val="ffffff"/>
                  </a:solidFill>
                </a:uFill>
                <a:latin typeface="Gill Sans Light"/>
                <a:ea typeface="Arial"/>
              </a:rPr>
              <a:t>What customers say</a:t>
            </a:r>
            <a:endParaRPr b="0" lang="en-US" sz="1800" spc="-1" strike="noStrike">
              <a:solidFill>
                <a:srgbClr val="000000"/>
              </a:solidFill>
              <a:uFill>
                <a:solidFill>
                  <a:srgbClr val="ffffff"/>
                </a:solidFill>
              </a:uFill>
              <a:latin typeface="Arial"/>
            </a:endParaRPr>
          </a:p>
        </p:txBody>
      </p:sp>
      <p:pic>
        <p:nvPicPr>
          <p:cNvPr id="538" name="" descr=""/>
          <p:cNvPicPr/>
          <p:nvPr/>
        </p:nvPicPr>
        <p:blipFill>
          <a:blip r:embed="rId2"/>
          <a:stretch/>
        </p:blipFill>
        <p:spPr>
          <a:xfrm>
            <a:off x="7821720" y="4663440"/>
            <a:ext cx="1050840" cy="246240"/>
          </a:xfrm>
          <a:prstGeom prst="rect">
            <a:avLst/>
          </a:prstGeom>
          <a:ln>
            <a:noFill/>
          </a:ln>
        </p:spPr>
      </p:pic>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9" name="CustomShape 1"/>
          <p:cNvSpPr/>
          <p:nvPr/>
        </p:nvSpPr>
        <p:spPr>
          <a:xfrm>
            <a:off x="685800" y="343080"/>
            <a:ext cx="7770600" cy="893160"/>
          </a:xfrm>
          <a:prstGeom prst="rect">
            <a:avLst/>
          </a:prstGeom>
          <a:noFill/>
          <a:ln>
            <a:noFill/>
          </a:ln>
        </p:spPr>
        <p:style>
          <a:lnRef idx="0"/>
          <a:fillRef idx="0"/>
          <a:effectRef idx="0"/>
          <a:fontRef idx="minor"/>
        </p:style>
        <p:txBody>
          <a:bodyPr lIns="90000" rIns="90000" tIns="91440" bIns="91440" anchor="b"/>
          <a:p>
            <a:pPr algn="ctr">
              <a:lnSpc>
                <a:spcPct val="100000"/>
              </a:lnSpc>
            </a:pPr>
            <a:r>
              <a:rPr b="1" lang="en-US" sz="4800" spc="-1" strike="noStrike">
                <a:solidFill>
                  <a:srgbClr val="000000"/>
                </a:solidFill>
                <a:uFill>
                  <a:solidFill>
                    <a:srgbClr val="ffffff"/>
                  </a:solidFill>
                </a:uFill>
                <a:latin typeface="Gill Sans"/>
                <a:ea typeface="Lora"/>
              </a:rPr>
              <a:t>100,000+</a:t>
            </a:r>
            <a:endParaRPr b="0" lang="en-US" sz="1800" spc="-1" strike="noStrike">
              <a:solidFill>
                <a:srgbClr val="000000"/>
              </a:solidFill>
              <a:uFill>
                <a:solidFill>
                  <a:srgbClr val="ffffff"/>
                </a:solidFill>
              </a:uFill>
              <a:latin typeface="Arial"/>
            </a:endParaRPr>
          </a:p>
        </p:txBody>
      </p:sp>
      <p:sp>
        <p:nvSpPr>
          <p:cNvPr id="540" name="CustomShape 2"/>
          <p:cNvSpPr/>
          <p:nvPr/>
        </p:nvSpPr>
        <p:spPr>
          <a:xfrm>
            <a:off x="685800" y="954000"/>
            <a:ext cx="7770600" cy="461520"/>
          </a:xfrm>
          <a:prstGeom prst="rect">
            <a:avLst/>
          </a:prstGeom>
          <a:noFill/>
          <a:ln>
            <a:noFill/>
          </a:ln>
        </p:spPr>
        <p:style>
          <a:lnRef idx="0"/>
          <a:fillRef idx="0"/>
          <a:effectRef idx="0"/>
          <a:fontRef idx="minor"/>
        </p:style>
        <p:txBody>
          <a:bodyPr lIns="90000" rIns="90000" tIns="91440" bIns="91440"/>
          <a:p>
            <a:pPr algn="ctr">
              <a:lnSpc>
                <a:spcPct val="100000"/>
              </a:lnSpc>
            </a:pPr>
            <a:r>
              <a:rPr b="0" lang="en-US" sz="2000" spc="-1" strike="noStrike">
                <a:solidFill>
                  <a:srgbClr val="000000"/>
                </a:solidFill>
                <a:uFill>
                  <a:solidFill>
                    <a:srgbClr val="ffffff"/>
                  </a:solidFill>
                </a:uFill>
                <a:latin typeface="Gill Sans Light"/>
                <a:ea typeface="Quattrocento Sans"/>
              </a:rPr>
              <a:t>IT service desks</a:t>
            </a:r>
            <a:endParaRPr b="0" lang="en-US" sz="1800" spc="-1" strike="noStrike">
              <a:solidFill>
                <a:srgbClr val="000000"/>
              </a:solidFill>
              <a:uFill>
                <a:solidFill>
                  <a:srgbClr val="ffffff"/>
                </a:solidFill>
              </a:uFill>
              <a:latin typeface="Arial"/>
            </a:endParaRPr>
          </a:p>
        </p:txBody>
      </p:sp>
      <p:sp>
        <p:nvSpPr>
          <p:cNvPr id="541" name="CustomShape 3"/>
          <p:cNvSpPr/>
          <p:nvPr/>
        </p:nvSpPr>
        <p:spPr>
          <a:xfrm>
            <a:off x="685800" y="2972160"/>
            <a:ext cx="7770600" cy="893160"/>
          </a:xfrm>
          <a:prstGeom prst="rect">
            <a:avLst/>
          </a:prstGeom>
          <a:noFill/>
          <a:ln>
            <a:noFill/>
          </a:ln>
        </p:spPr>
        <p:style>
          <a:lnRef idx="0"/>
          <a:fillRef idx="0"/>
          <a:effectRef idx="0"/>
          <a:fontRef idx="minor"/>
        </p:style>
        <p:txBody>
          <a:bodyPr lIns="90000" rIns="90000" tIns="91440" bIns="91440" anchor="b"/>
          <a:p>
            <a:pPr algn="ctr">
              <a:lnSpc>
                <a:spcPct val="100000"/>
              </a:lnSpc>
            </a:pPr>
            <a:r>
              <a:rPr b="1" lang="en-US" sz="4800" spc="-1" strike="noStrike">
                <a:solidFill>
                  <a:srgbClr val="000000"/>
                </a:solidFill>
                <a:uFill>
                  <a:solidFill>
                    <a:srgbClr val="ffffff"/>
                  </a:solidFill>
                </a:uFill>
                <a:latin typeface="Gill Sans"/>
                <a:ea typeface="Lora"/>
              </a:rPr>
              <a:t>185</a:t>
            </a:r>
            <a:endParaRPr b="0" lang="en-US" sz="1800" spc="-1" strike="noStrike">
              <a:solidFill>
                <a:srgbClr val="000000"/>
              </a:solidFill>
              <a:uFill>
                <a:solidFill>
                  <a:srgbClr val="ffffff"/>
                </a:solidFill>
              </a:uFill>
              <a:latin typeface="Arial"/>
            </a:endParaRPr>
          </a:p>
        </p:txBody>
      </p:sp>
      <p:sp>
        <p:nvSpPr>
          <p:cNvPr id="542" name="CustomShape 4"/>
          <p:cNvSpPr/>
          <p:nvPr/>
        </p:nvSpPr>
        <p:spPr>
          <a:xfrm>
            <a:off x="685800" y="3583080"/>
            <a:ext cx="7770600" cy="461520"/>
          </a:xfrm>
          <a:prstGeom prst="rect">
            <a:avLst/>
          </a:prstGeom>
          <a:noFill/>
          <a:ln>
            <a:noFill/>
          </a:ln>
        </p:spPr>
        <p:style>
          <a:lnRef idx="0"/>
          <a:fillRef idx="0"/>
          <a:effectRef idx="0"/>
          <a:fontRef idx="minor"/>
        </p:style>
        <p:txBody>
          <a:bodyPr lIns="90000" rIns="90000" tIns="91440" bIns="91440"/>
          <a:p>
            <a:pPr algn="ctr">
              <a:lnSpc>
                <a:spcPct val="100000"/>
              </a:lnSpc>
            </a:pPr>
            <a:r>
              <a:rPr b="0" lang="en-US" sz="2000" spc="-1" strike="noStrike">
                <a:solidFill>
                  <a:srgbClr val="000000"/>
                </a:solidFill>
                <a:uFill>
                  <a:solidFill>
                    <a:srgbClr val="ffffff"/>
                  </a:solidFill>
                </a:uFill>
                <a:latin typeface="Gill Sans Light"/>
                <a:ea typeface="Quattrocento Sans"/>
              </a:rPr>
              <a:t>Countries worldwide</a:t>
            </a:r>
            <a:endParaRPr b="0" lang="en-US" sz="1800" spc="-1" strike="noStrike">
              <a:solidFill>
                <a:srgbClr val="000000"/>
              </a:solidFill>
              <a:uFill>
                <a:solidFill>
                  <a:srgbClr val="ffffff"/>
                </a:solidFill>
              </a:uFill>
              <a:latin typeface="Arial"/>
            </a:endParaRPr>
          </a:p>
        </p:txBody>
      </p:sp>
      <p:sp>
        <p:nvSpPr>
          <p:cNvPr id="543" name="CustomShape 5"/>
          <p:cNvSpPr/>
          <p:nvPr/>
        </p:nvSpPr>
        <p:spPr>
          <a:xfrm>
            <a:off x="685800" y="1657800"/>
            <a:ext cx="7770600" cy="893160"/>
          </a:xfrm>
          <a:prstGeom prst="rect">
            <a:avLst/>
          </a:prstGeom>
          <a:noFill/>
          <a:ln>
            <a:noFill/>
          </a:ln>
        </p:spPr>
        <p:style>
          <a:lnRef idx="0"/>
          <a:fillRef idx="0"/>
          <a:effectRef idx="0"/>
          <a:fontRef idx="minor"/>
        </p:style>
        <p:txBody>
          <a:bodyPr lIns="90000" rIns="90000" tIns="91440" bIns="91440" anchor="b"/>
          <a:p>
            <a:pPr algn="ctr">
              <a:lnSpc>
                <a:spcPct val="100000"/>
              </a:lnSpc>
            </a:pPr>
            <a:r>
              <a:rPr b="1" lang="en-US" sz="4800" spc="-1" strike="noStrike">
                <a:solidFill>
                  <a:srgbClr val="000000"/>
                </a:solidFill>
                <a:uFill>
                  <a:solidFill>
                    <a:srgbClr val="ffffff"/>
                  </a:solidFill>
                </a:uFill>
                <a:latin typeface="Gill Sans"/>
                <a:ea typeface="Lora"/>
              </a:rPr>
              <a:t>700,000</a:t>
            </a:r>
            <a:endParaRPr b="0" lang="en-US" sz="1800" spc="-1" strike="noStrike">
              <a:solidFill>
                <a:srgbClr val="000000"/>
              </a:solidFill>
              <a:uFill>
                <a:solidFill>
                  <a:srgbClr val="ffffff"/>
                </a:solidFill>
              </a:uFill>
              <a:latin typeface="Arial"/>
            </a:endParaRPr>
          </a:p>
        </p:txBody>
      </p:sp>
      <p:sp>
        <p:nvSpPr>
          <p:cNvPr id="544" name="CustomShape 6"/>
          <p:cNvSpPr/>
          <p:nvPr/>
        </p:nvSpPr>
        <p:spPr>
          <a:xfrm>
            <a:off x="685800" y="2268720"/>
            <a:ext cx="7770600" cy="461520"/>
          </a:xfrm>
          <a:prstGeom prst="rect">
            <a:avLst/>
          </a:prstGeom>
          <a:noFill/>
          <a:ln>
            <a:noFill/>
          </a:ln>
        </p:spPr>
        <p:style>
          <a:lnRef idx="0"/>
          <a:fillRef idx="0"/>
          <a:effectRef idx="0"/>
          <a:fontRef idx="minor"/>
        </p:style>
        <p:txBody>
          <a:bodyPr lIns="90000" rIns="90000" tIns="91440" bIns="91440"/>
          <a:p>
            <a:pPr algn="ctr">
              <a:lnSpc>
                <a:spcPct val="100000"/>
              </a:lnSpc>
            </a:pPr>
            <a:r>
              <a:rPr b="0" lang="en-US" sz="2000" spc="-1" strike="noStrike">
                <a:solidFill>
                  <a:srgbClr val="000000"/>
                </a:solidFill>
                <a:uFill>
                  <a:solidFill>
                    <a:srgbClr val="ffffff"/>
                  </a:solidFill>
                </a:uFill>
                <a:latin typeface="Gill Sans Light"/>
                <a:ea typeface="Quattrocento Sans"/>
              </a:rPr>
              <a:t>IT technicians</a:t>
            </a:r>
            <a:endParaRPr b="0" lang="en-US" sz="1800" spc="-1" strike="noStrike">
              <a:solidFill>
                <a:srgbClr val="000000"/>
              </a:solidFill>
              <a:uFill>
                <a:solidFill>
                  <a:srgbClr val="ffffff"/>
                </a:solidFill>
              </a:uFill>
              <a:latin typeface="Arial"/>
            </a:endParaRPr>
          </a:p>
        </p:txBody>
      </p:sp>
      <p:sp>
        <p:nvSpPr>
          <p:cNvPr id="545" name="CustomShape 7"/>
          <p:cNvSpPr/>
          <p:nvPr/>
        </p:nvSpPr>
        <p:spPr>
          <a:xfrm>
            <a:off x="4486320" y="4413600"/>
            <a:ext cx="358200" cy="358200"/>
          </a:xfrm>
          <a:custGeom>
            <a:avLst/>
            <a:gdLst/>
            <a:ahLst/>
            <a:rect l="l" t="t" r="r" b="b"/>
            <a:pathLst>
              <a:path w="17586" h="12763">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360">
            <a:solidFill>
              <a:srgbClr val="000000"/>
            </a:solidFill>
            <a:round/>
          </a:ln>
        </p:spPr>
        <p:style>
          <a:lnRef idx="0"/>
          <a:fillRef idx="0"/>
          <a:effectRef idx="0"/>
          <a:fontRef idx="minor"/>
        </p:style>
      </p:sp>
      <p:sp>
        <p:nvSpPr>
          <p:cNvPr id="546" name="CustomShape 8"/>
          <p:cNvSpPr/>
          <p:nvPr/>
        </p:nvSpPr>
        <p:spPr>
          <a:xfrm>
            <a:off x="4517280" y="4580280"/>
            <a:ext cx="61560" cy="147960"/>
          </a:xfrm>
          <a:custGeom>
            <a:avLst/>
            <a:gdLst/>
            <a:ahLst/>
            <a:rect l="l" t="t" r="r" b="b"/>
            <a:pathLst>
              <a:path w="3094" h="531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360">
            <a:solidFill>
              <a:srgbClr val="000000"/>
            </a:solidFill>
            <a:round/>
          </a:ln>
        </p:spPr>
        <p:style>
          <a:lnRef idx="0"/>
          <a:fillRef idx="0"/>
          <a:effectRef idx="0"/>
          <a:fontRef idx="minor"/>
        </p:style>
      </p:sp>
      <p:sp>
        <p:nvSpPr>
          <p:cNvPr id="547" name="CustomShape 9"/>
          <p:cNvSpPr/>
          <p:nvPr/>
        </p:nvSpPr>
        <p:spPr>
          <a:xfrm>
            <a:off x="4770000" y="4580280"/>
            <a:ext cx="61560" cy="147960"/>
          </a:xfrm>
          <a:custGeom>
            <a:avLst/>
            <a:gdLst/>
            <a:ahLst/>
            <a:rect l="l" t="t" r="r" b="b"/>
            <a:pathLst>
              <a:path w="3094" h="531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360">
            <a:solidFill>
              <a:srgbClr val="000000"/>
            </a:solidFill>
            <a:round/>
          </a:ln>
        </p:spPr>
        <p:style>
          <a:lnRef idx="0"/>
          <a:fillRef idx="0"/>
          <a:effectRef idx="0"/>
          <a:fontRef idx="minor"/>
        </p:style>
      </p:sp>
      <p:sp>
        <p:nvSpPr>
          <p:cNvPr id="548" name="CustomShape 10"/>
          <p:cNvSpPr/>
          <p:nvPr/>
        </p:nvSpPr>
        <p:spPr>
          <a:xfrm>
            <a:off x="4601520" y="4415400"/>
            <a:ext cx="61560" cy="312840"/>
          </a:xfrm>
          <a:custGeom>
            <a:avLst/>
            <a:gdLst/>
            <a:ahLst/>
            <a:rect l="l" t="t" r="r" b="b"/>
            <a:pathLst>
              <a:path w="3094" h="11156">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360">
            <a:solidFill>
              <a:srgbClr val="000000"/>
            </a:solidFill>
            <a:round/>
          </a:ln>
        </p:spPr>
        <p:style>
          <a:lnRef idx="0"/>
          <a:fillRef idx="0"/>
          <a:effectRef idx="0"/>
          <a:fontRef idx="minor"/>
        </p:style>
      </p:sp>
      <p:sp>
        <p:nvSpPr>
          <p:cNvPr id="549" name="CustomShape 11"/>
          <p:cNvSpPr/>
          <p:nvPr/>
        </p:nvSpPr>
        <p:spPr>
          <a:xfrm>
            <a:off x="4685760" y="4495320"/>
            <a:ext cx="61560" cy="233280"/>
          </a:xfrm>
          <a:custGeom>
            <a:avLst/>
            <a:gdLst/>
            <a:ahLst/>
            <a:rect l="l" t="t" r="r" b="b"/>
            <a:pathLst>
              <a:path w="3094" h="833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360">
            <a:solidFill>
              <a:srgbClr val="000000"/>
            </a:solidFill>
            <a:round/>
          </a:ln>
        </p:spPr>
        <p:style>
          <a:lnRef idx="0"/>
          <a:fillRef idx="0"/>
          <a:effectRef idx="0"/>
          <a:fontRef idx="minor"/>
        </p:style>
      </p:sp>
      <p:pic>
        <p:nvPicPr>
          <p:cNvPr id="550" name="" descr=""/>
          <p:cNvPicPr/>
          <p:nvPr/>
        </p:nvPicPr>
        <p:blipFill>
          <a:blip r:embed="rId1"/>
          <a:stretch/>
        </p:blipFill>
        <p:spPr>
          <a:xfrm>
            <a:off x="7822080" y="4771440"/>
            <a:ext cx="1050840" cy="246240"/>
          </a:xfrm>
          <a:prstGeom prst="rect">
            <a:avLst/>
          </a:prstGeom>
          <a:ln>
            <a:noFill/>
          </a:ln>
        </p:spPr>
      </p:pic>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CustomShape 1"/>
          <p:cNvSpPr/>
          <p:nvPr/>
        </p:nvSpPr>
        <p:spPr>
          <a:xfrm>
            <a:off x="946080" y="1720800"/>
            <a:ext cx="4121640" cy="332280"/>
          </a:xfrm>
          <a:prstGeom prst="rect">
            <a:avLst/>
          </a:prstGeom>
          <a:noFill/>
          <a:ln>
            <a:noFill/>
          </a:ln>
        </p:spPr>
        <p:style>
          <a:lnRef idx="0"/>
          <a:fillRef idx="0"/>
          <a:effectRef idx="0"/>
          <a:fontRef idx="minor"/>
        </p:style>
        <p:txBody>
          <a:bodyPr lIns="90000" rIns="90000" tIns="45000" bIns="45000"/>
          <a:p>
            <a:pPr>
              <a:lnSpc>
                <a:spcPct val="100000"/>
              </a:lnSpc>
            </a:pPr>
            <a:r>
              <a:rPr b="0" lang="en-US" sz="1600" spc="-1" strike="noStrike">
                <a:solidFill>
                  <a:srgbClr val="000000"/>
                </a:solidFill>
                <a:uFill>
                  <a:solidFill>
                    <a:srgbClr val="ffffff"/>
                  </a:solidFill>
                </a:uFill>
                <a:latin typeface="Gill Sans Light"/>
                <a:ea typeface="Arial"/>
              </a:rPr>
              <a:t>Underpinning of a successful IT help desk </a:t>
            </a:r>
            <a:endParaRPr b="0" lang="en-US" sz="1800" spc="-1" strike="noStrike">
              <a:solidFill>
                <a:srgbClr val="000000"/>
              </a:solidFill>
              <a:uFill>
                <a:solidFill>
                  <a:srgbClr val="ffffff"/>
                </a:solidFill>
              </a:uFill>
              <a:latin typeface="Arial"/>
            </a:endParaRPr>
          </a:p>
        </p:txBody>
      </p:sp>
      <p:sp>
        <p:nvSpPr>
          <p:cNvPr id="291" name="CustomShape 2"/>
          <p:cNvSpPr/>
          <p:nvPr/>
        </p:nvSpPr>
        <p:spPr>
          <a:xfrm>
            <a:off x="909000" y="2473200"/>
            <a:ext cx="6147720" cy="637560"/>
          </a:xfrm>
          <a:prstGeom prst="rect">
            <a:avLst/>
          </a:prstGeom>
          <a:noFill/>
          <a:ln>
            <a:noFill/>
          </a:ln>
        </p:spPr>
        <p:style>
          <a:lnRef idx="0"/>
          <a:fillRef idx="0"/>
          <a:effectRef idx="0"/>
          <a:fontRef idx="minor"/>
        </p:style>
        <p:txBody>
          <a:bodyPr lIns="90000" rIns="90000" tIns="45000" bIns="45000"/>
          <a:p>
            <a:pPr>
              <a:lnSpc>
                <a:spcPct val="100000"/>
              </a:lnSpc>
            </a:pPr>
            <a:r>
              <a:rPr b="0" lang="en-US" sz="3600" spc="-1" strike="noStrike">
                <a:solidFill>
                  <a:srgbClr val="000000"/>
                </a:solidFill>
                <a:uFill>
                  <a:solidFill>
                    <a:srgbClr val="ffffff"/>
                  </a:solidFill>
                </a:uFill>
                <a:latin typeface="Gill Sans Light"/>
                <a:ea typeface="Arial"/>
              </a:rPr>
              <a:t>ServiceDesk Plus</a:t>
            </a:r>
            <a:endParaRPr b="0" lang="en-US" sz="1800" spc="-1" strike="noStrike">
              <a:solidFill>
                <a:srgbClr val="000000"/>
              </a:solidFill>
              <a:uFill>
                <a:solidFill>
                  <a:srgbClr val="ffffff"/>
                </a:solidFill>
              </a:uFill>
              <a:latin typeface="Arial"/>
            </a:endParaRPr>
          </a:p>
        </p:txBody>
      </p:sp>
      <p:sp>
        <p:nvSpPr>
          <p:cNvPr id="292" name="CustomShape 3"/>
          <p:cNvSpPr/>
          <p:nvPr/>
        </p:nvSpPr>
        <p:spPr>
          <a:xfrm>
            <a:off x="919440" y="1938240"/>
            <a:ext cx="4952880" cy="63756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3600" spc="-1" strike="noStrike">
                <a:solidFill>
                  <a:srgbClr val="000000"/>
                </a:solidFill>
                <a:uFill>
                  <a:solidFill>
                    <a:srgbClr val="ffffff"/>
                  </a:solidFill>
                </a:uFill>
                <a:latin typeface="Gill Sans Light"/>
                <a:ea typeface="Arial"/>
              </a:rPr>
              <a:t>Incident management in</a:t>
            </a:r>
            <a:endParaRPr b="0" lang="en-US" sz="1800" spc="-1" strike="noStrike">
              <a:solidFill>
                <a:srgbClr val="000000"/>
              </a:solidFill>
              <a:uFill>
                <a:solidFill>
                  <a:srgbClr val="ffffff"/>
                </a:solidFill>
              </a:uFill>
              <a:latin typeface="Arial"/>
            </a:endParaRPr>
          </a:p>
          <a:p>
            <a:pPr>
              <a:lnSpc>
                <a:spcPct val="100000"/>
              </a:lnSpc>
            </a:pPr>
            <a:r>
              <a:rPr b="0" lang="en-US" sz="3600" spc="-1" strike="noStrike">
                <a:solidFill>
                  <a:srgbClr val="000000"/>
                </a:solidFill>
                <a:uFill>
                  <a:solidFill>
                    <a:srgbClr val="ffffff"/>
                  </a:solidFill>
                </a:uFill>
                <a:latin typeface="Gill Sans Light"/>
                <a:ea typeface="Arial"/>
              </a:rPr>
              <a:t> </a:t>
            </a:r>
            <a:endParaRPr b="0" lang="en-US" sz="1800" spc="-1" strike="noStrike">
              <a:solidFill>
                <a:srgbClr val="000000"/>
              </a:solidFill>
              <a:uFill>
                <a:solidFill>
                  <a:srgbClr val="ffffff"/>
                </a:solidFill>
              </a:uFill>
              <a:latin typeface="Arial"/>
            </a:endParaRPr>
          </a:p>
        </p:txBody>
      </p:sp>
      <p:pic>
        <p:nvPicPr>
          <p:cNvPr id="293" name="Picture 6" descr=""/>
          <p:cNvPicPr/>
          <p:nvPr/>
        </p:nvPicPr>
        <p:blipFill>
          <a:blip r:embed="rId1"/>
          <a:srcRect l="0" t="0" r="0" b="13977"/>
          <a:stretch/>
        </p:blipFill>
        <p:spPr>
          <a:xfrm>
            <a:off x="1181520" y="3401640"/>
            <a:ext cx="592560" cy="509400"/>
          </a:xfrm>
          <a:prstGeom prst="rect">
            <a:avLst/>
          </a:prstGeom>
          <a:ln>
            <a:noFill/>
          </a:ln>
        </p:spPr>
      </p:pic>
      <p:pic>
        <p:nvPicPr>
          <p:cNvPr id="294" name="" descr=""/>
          <p:cNvPicPr/>
          <p:nvPr/>
        </p:nvPicPr>
        <p:blipFill>
          <a:blip r:embed="rId2"/>
          <a:stretch/>
        </p:blipFill>
        <p:spPr>
          <a:xfrm>
            <a:off x="7825680" y="4773240"/>
            <a:ext cx="1042560" cy="24228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1" name="CustomShape 1"/>
          <p:cNvSpPr/>
          <p:nvPr/>
        </p:nvSpPr>
        <p:spPr>
          <a:xfrm>
            <a:off x="0" y="2073240"/>
            <a:ext cx="9147960" cy="1380960"/>
          </a:xfrm>
          <a:prstGeom prst="rect">
            <a:avLst/>
          </a:prstGeom>
          <a:gradFill>
            <a:gsLst>
              <a:gs pos="0">
                <a:srgbClr val="069f91">
                  <a:alpha val="85000"/>
                </a:srgbClr>
              </a:gs>
              <a:gs pos="100000">
                <a:srgbClr val="ffffff">
                  <a:alpha val="85000"/>
                </a:srgbClr>
              </a:gs>
            </a:gsLst>
            <a:lin ang="0"/>
          </a:gra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52" name="CustomShape 2"/>
          <p:cNvSpPr/>
          <p:nvPr/>
        </p:nvSpPr>
        <p:spPr>
          <a:xfrm>
            <a:off x="1704240" y="639720"/>
            <a:ext cx="7621560" cy="433800"/>
          </a:xfrm>
          <a:prstGeom prst="rect">
            <a:avLst/>
          </a:prstGeom>
          <a:noFill/>
          <a:ln>
            <a:noFill/>
          </a:ln>
        </p:spPr>
        <p:style>
          <a:lnRef idx="0"/>
          <a:fillRef idx="0"/>
          <a:effectRef idx="0"/>
          <a:fontRef idx="minor"/>
        </p:style>
        <p:txBody>
          <a:bodyPr lIns="90000" rIns="90000" tIns="91440" bIns="91440" anchor="ctr"/>
          <a:p>
            <a:pPr>
              <a:lnSpc>
                <a:spcPct val="100000"/>
              </a:lnSpc>
            </a:pPr>
            <a:r>
              <a:rPr b="0" lang="en-US" sz="3200" spc="-1" strike="noStrike">
                <a:solidFill>
                  <a:srgbClr val="000000"/>
                </a:solidFill>
                <a:uFill>
                  <a:solidFill>
                    <a:srgbClr val="ffffff"/>
                  </a:solidFill>
                </a:uFill>
                <a:latin typeface="Gill Sans Light"/>
                <a:ea typeface="Lora"/>
              </a:rPr>
              <a:t>Get ServiceDesk Plus</a:t>
            </a:r>
            <a:endParaRPr b="0" lang="en-US" sz="1800" spc="-1" strike="noStrike">
              <a:solidFill>
                <a:srgbClr val="000000"/>
              </a:solidFill>
              <a:uFill>
                <a:solidFill>
                  <a:srgbClr val="ffffff"/>
                </a:solidFill>
              </a:uFill>
              <a:latin typeface="Arial"/>
            </a:endParaRPr>
          </a:p>
        </p:txBody>
      </p:sp>
      <p:sp>
        <p:nvSpPr>
          <p:cNvPr id="553" name="CustomShape 3"/>
          <p:cNvSpPr/>
          <p:nvPr/>
        </p:nvSpPr>
        <p:spPr>
          <a:xfrm>
            <a:off x="5216400" y="2258640"/>
            <a:ext cx="3111120" cy="665640"/>
          </a:xfrm>
          <a:prstGeom prst="rect">
            <a:avLst/>
          </a:prstGeom>
          <a:noFill/>
          <a:ln>
            <a:noFill/>
          </a:ln>
        </p:spPr>
        <p:style>
          <a:lnRef idx="0"/>
          <a:fillRef idx="0"/>
          <a:effectRef idx="0"/>
          <a:fontRef idx="minor"/>
        </p:style>
        <p:txBody>
          <a:bodyPr lIns="90000" rIns="90000" tIns="45000" bIns="45000"/>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1800" spc="-1" strike="noStrike" u="sng">
                <a:solidFill>
                  <a:srgbClr val="0000ff"/>
                </a:solidFill>
                <a:uFill>
                  <a:solidFill>
                    <a:srgbClr val="ffffff"/>
                  </a:solidFill>
                </a:uFill>
                <a:latin typeface="Gill Sans Light"/>
                <a:ea typeface="Arial"/>
                <a:hlinkClick r:id="rId1"/>
              </a:rPr>
              <a:t>Sign up</a:t>
            </a:r>
            <a:r>
              <a:rPr b="0" lang="en-US" sz="1800" spc="-1" strike="noStrike">
                <a:solidFill>
                  <a:srgbClr val="712627"/>
                </a:solidFill>
                <a:uFill>
                  <a:solidFill>
                    <a:srgbClr val="ffffff"/>
                  </a:solidFill>
                </a:uFill>
                <a:latin typeface="Gill Sans Light"/>
                <a:ea typeface="Arial"/>
              </a:rPr>
              <a:t> </a:t>
            </a:r>
            <a:r>
              <a:rPr b="0" lang="en-US" sz="1400" spc="-1" strike="noStrike">
                <a:solidFill>
                  <a:srgbClr val="000000"/>
                </a:solidFill>
                <a:uFill>
                  <a:solidFill>
                    <a:srgbClr val="ffffff"/>
                  </a:solidFill>
                </a:uFill>
                <a:latin typeface="Gill Sans Light"/>
                <a:ea typeface="Arial"/>
              </a:rPr>
              <a:t>for a 30-day free trial.</a:t>
            </a:r>
            <a:endParaRPr b="0" lang="en-US" sz="1800" spc="-1" strike="noStrike">
              <a:solidFill>
                <a:srgbClr val="000000"/>
              </a:solidFill>
              <a:uFill>
                <a:solidFill>
                  <a:srgbClr val="ffffff"/>
                </a:solidFill>
              </a:uFill>
              <a:latin typeface="Arial"/>
            </a:endParaRPr>
          </a:p>
        </p:txBody>
      </p:sp>
      <p:pic>
        <p:nvPicPr>
          <p:cNvPr id="554" name="Picture 3" descr=""/>
          <p:cNvPicPr/>
          <p:nvPr/>
        </p:nvPicPr>
        <p:blipFill>
          <a:blip r:embed="rId2"/>
          <a:srcRect l="0" t="0" r="0" b="27978"/>
          <a:stretch/>
        </p:blipFill>
        <p:spPr>
          <a:xfrm>
            <a:off x="1077480" y="680040"/>
            <a:ext cx="585720" cy="421200"/>
          </a:xfrm>
          <a:prstGeom prst="rect">
            <a:avLst/>
          </a:prstGeom>
          <a:ln>
            <a:noFill/>
          </a:ln>
        </p:spPr>
      </p:pic>
      <p:sp>
        <p:nvSpPr>
          <p:cNvPr id="555" name="CustomShape 4"/>
          <p:cNvSpPr/>
          <p:nvPr/>
        </p:nvSpPr>
        <p:spPr>
          <a:xfrm>
            <a:off x="1008360" y="2260080"/>
            <a:ext cx="2127240" cy="1003680"/>
          </a:xfrm>
          <a:prstGeom prst="rect">
            <a:avLst/>
          </a:prstGeom>
          <a:noFill/>
          <a:ln>
            <a:noFill/>
          </a:ln>
        </p:spPr>
        <p:style>
          <a:lnRef idx="0"/>
          <a:fillRef idx="0"/>
          <a:effectRef idx="0"/>
          <a:fontRef idx="minor"/>
        </p:style>
        <p:txBody>
          <a:bodyPr lIns="90000" rIns="90000" tIns="45000" bIns="45000"/>
          <a:p>
            <a:pPr>
              <a:lnSpc>
                <a:spcPct val="100000"/>
              </a:lnSpc>
            </a:pPr>
            <a:r>
              <a:rPr b="0" lang="en-US" sz="2000" spc="-1" strike="noStrike">
                <a:solidFill>
                  <a:srgbClr val="000000"/>
                </a:solidFill>
                <a:uFill>
                  <a:solidFill>
                    <a:srgbClr val="ffffff"/>
                  </a:solidFill>
                </a:uFill>
                <a:latin typeface="Gill Sans Light"/>
                <a:ea typeface="Arial"/>
              </a:rPr>
              <a:t>Join the 100,000+ IT help desks worldwide.  </a:t>
            </a:r>
            <a:endParaRPr b="0" lang="en-US" sz="1800" spc="-1" strike="noStrike">
              <a:solidFill>
                <a:srgbClr val="000000"/>
              </a:solidFill>
              <a:uFill>
                <a:solidFill>
                  <a:srgbClr val="ffffff"/>
                </a:solidFill>
              </a:uFill>
              <a:latin typeface="Arial"/>
            </a:endParaRPr>
          </a:p>
        </p:txBody>
      </p:sp>
      <p:sp>
        <p:nvSpPr>
          <p:cNvPr id="556" name="CustomShape 5"/>
          <p:cNvSpPr/>
          <p:nvPr/>
        </p:nvSpPr>
        <p:spPr>
          <a:xfrm>
            <a:off x="169920" y="4577040"/>
            <a:ext cx="3525840" cy="636480"/>
          </a:xfrm>
          <a:prstGeom prst="rect">
            <a:avLst/>
          </a:prstGeom>
          <a:noFill/>
          <a:ln>
            <a:noFill/>
          </a:ln>
        </p:spPr>
        <p:style>
          <a:lnRef idx="0"/>
          <a:fillRef idx="0"/>
          <a:effectRef idx="0"/>
          <a:fontRef idx="minor"/>
        </p:style>
        <p:txBody>
          <a:bodyPr lIns="90000" rIns="90000" tIns="45000" bIns="45000"/>
          <a:p>
            <a:pPr>
              <a:lnSpc>
                <a:spcPct val="100000"/>
              </a:lnSpc>
            </a:pPr>
            <a:r>
              <a:rPr b="0" lang="en-US" sz="1200" spc="-1" strike="noStrike">
                <a:solidFill>
                  <a:srgbClr val="000000"/>
                </a:solidFill>
                <a:uFill>
                  <a:solidFill>
                    <a:srgbClr val="ffffff"/>
                  </a:solidFill>
                </a:uFill>
                <a:latin typeface="Gill Sans Light"/>
                <a:ea typeface="Arial"/>
              </a:rPr>
              <a:t>Have questions? Drop us a line at hello@servicedeskplus.com</a:t>
            </a:r>
            <a:endParaRPr b="0" lang="en-US" sz="1800" spc="-1" strike="noStrike">
              <a:solidFill>
                <a:srgbClr val="000000"/>
              </a:solidFill>
              <a:uFill>
                <a:solidFill>
                  <a:srgbClr val="ffffff"/>
                </a:solidFill>
              </a:uFill>
              <a:latin typeface="Arial"/>
            </a:endParaRPr>
          </a:p>
          <a:p>
            <a:pPr>
              <a:lnSpc>
                <a:spcPct val="100000"/>
              </a:lnSpc>
            </a:pPr>
            <a:r>
              <a:rPr b="0" lang="en-US" sz="1200" spc="-1" strike="noStrike">
                <a:solidFill>
                  <a:srgbClr val="000000"/>
                </a:solidFill>
                <a:uFill>
                  <a:solidFill>
                    <a:srgbClr val="ffffff"/>
                  </a:solidFill>
                </a:uFill>
                <a:latin typeface="Gill Sans Light"/>
                <a:ea typeface="Arial"/>
              </a:rPr>
              <a:t> </a:t>
            </a:r>
            <a:endParaRPr b="0" lang="en-US" sz="1800" spc="-1" strike="noStrike">
              <a:solidFill>
                <a:srgbClr val="000000"/>
              </a:solidFill>
              <a:uFill>
                <a:solidFill>
                  <a:srgbClr val="ffffff"/>
                </a:solidFill>
              </a:uFill>
              <a:latin typeface="Arial"/>
            </a:endParaRPr>
          </a:p>
        </p:txBody>
      </p:sp>
      <p:pic>
        <p:nvPicPr>
          <p:cNvPr id="557" name="" descr=""/>
          <p:cNvPicPr/>
          <p:nvPr/>
        </p:nvPicPr>
        <p:blipFill>
          <a:blip r:embed="rId3"/>
          <a:stretch/>
        </p:blipFill>
        <p:spPr>
          <a:xfrm>
            <a:off x="7822080" y="4771440"/>
            <a:ext cx="1050840" cy="246240"/>
          </a:xfrm>
          <a:prstGeom prst="rect">
            <a:avLst/>
          </a:prstGeom>
          <a:ln>
            <a:noFill/>
          </a:ln>
        </p:spPr>
      </p:pic>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CustomShape 1"/>
          <p:cNvSpPr/>
          <p:nvPr/>
        </p:nvSpPr>
        <p:spPr>
          <a:xfrm>
            <a:off x="5601600" y="2573640"/>
            <a:ext cx="1078200" cy="1078200"/>
          </a:xfrm>
          <a:prstGeom prst="ellipse">
            <a:avLst/>
          </a:prstGeom>
          <a:solidFill>
            <a:srgbClr val="f7ecd7"/>
          </a:solidFill>
          <a:ln>
            <a:noFill/>
          </a:ln>
        </p:spPr>
        <p:style>
          <a:lnRef idx="0"/>
          <a:fillRef idx="0"/>
          <a:effectRef idx="0"/>
          <a:fontRef idx="minor"/>
        </p:style>
      </p:sp>
      <p:sp>
        <p:nvSpPr>
          <p:cNvPr id="296" name="CustomShape 2"/>
          <p:cNvSpPr/>
          <p:nvPr/>
        </p:nvSpPr>
        <p:spPr>
          <a:xfrm>
            <a:off x="578880" y="3319920"/>
            <a:ext cx="1078200" cy="1078200"/>
          </a:xfrm>
          <a:prstGeom prst="ellipse">
            <a:avLst/>
          </a:prstGeom>
          <a:solidFill>
            <a:schemeClr val="accent2">
              <a:lumMod val="20000"/>
              <a:lumOff val="80000"/>
            </a:schemeClr>
          </a:solidFill>
          <a:ln>
            <a:noFill/>
          </a:ln>
        </p:spPr>
        <p:style>
          <a:lnRef idx="0"/>
          <a:fillRef idx="0"/>
          <a:effectRef idx="0"/>
          <a:fontRef idx="minor"/>
        </p:style>
      </p:sp>
      <p:sp>
        <p:nvSpPr>
          <p:cNvPr id="297" name="CustomShape 3"/>
          <p:cNvSpPr/>
          <p:nvPr/>
        </p:nvSpPr>
        <p:spPr>
          <a:xfrm>
            <a:off x="1862280" y="3319920"/>
            <a:ext cx="1078200" cy="1078200"/>
          </a:xfrm>
          <a:prstGeom prst="ellipse">
            <a:avLst/>
          </a:prstGeom>
          <a:solidFill>
            <a:srgbClr val="f7ecd7"/>
          </a:solidFill>
          <a:ln>
            <a:noFill/>
          </a:ln>
        </p:spPr>
        <p:style>
          <a:lnRef idx="0"/>
          <a:fillRef idx="0"/>
          <a:effectRef idx="0"/>
          <a:fontRef idx="minor"/>
        </p:style>
      </p:sp>
      <p:sp>
        <p:nvSpPr>
          <p:cNvPr id="298" name="CustomShape 4"/>
          <p:cNvSpPr/>
          <p:nvPr/>
        </p:nvSpPr>
        <p:spPr>
          <a:xfrm>
            <a:off x="1216440" y="2190600"/>
            <a:ext cx="1078200" cy="1078200"/>
          </a:xfrm>
          <a:prstGeom prst="ellipse">
            <a:avLst/>
          </a:prstGeom>
          <a:solidFill>
            <a:schemeClr val="bg1">
              <a:lumMod val="85000"/>
            </a:schemeClr>
          </a:solidFill>
          <a:ln>
            <a:noFill/>
          </a:ln>
        </p:spPr>
        <p:style>
          <a:lnRef idx="0"/>
          <a:fillRef idx="0"/>
          <a:effectRef idx="0"/>
          <a:fontRef idx="minor"/>
        </p:style>
      </p:sp>
      <p:sp>
        <p:nvSpPr>
          <p:cNvPr id="299" name="CustomShape 5"/>
          <p:cNvSpPr/>
          <p:nvPr/>
        </p:nvSpPr>
        <p:spPr>
          <a:xfrm>
            <a:off x="6967080" y="3859920"/>
            <a:ext cx="1078200" cy="1078200"/>
          </a:xfrm>
          <a:prstGeom prst="ellipse">
            <a:avLst/>
          </a:prstGeom>
          <a:solidFill>
            <a:schemeClr val="bg1">
              <a:lumMod val="85000"/>
            </a:schemeClr>
          </a:solidFill>
          <a:ln>
            <a:noFill/>
          </a:ln>
        </p:spPr>
        <p:style>
          <a:lnRef idx="0"/>
          <a:fillRef idx="0"/>
          <a:effectRef idx="0"/>
          <a:fontRef idx="minor"/>
        </p:style>
      </p:sp>
      <p:sp>
        <p:nvSpPr>
          <p:cNvPr id="300" name="CustomShape 6"/>
          <p:cNvSpPr/>
          <p:nvPr/>
        </p:nvSpPr>
        <p:spPr>
          <a:xfrm>
            <a:off x="6945840" y="1265760"/>
            <a:ext cx="1078200" cy="1078200"/>
          </a:xfrm>
          <a:prstGeom prst="ellipse">
            <a:avLst/>
          </a:prstGeom>
          <a:solidFill>
            <a:schemeClr val="bg1">
              <a:lumMod val="85000"/>
            </a:schemeClr>
          </a:solidFill>
          <a:ln>
            <a:noFill/>
          </a:ln>
        </p:spPr>
        <p:style>
          <a:lnRef idx="0"/>
          <a:fillRef idx="0"/>
          <a:effectRef idx="0"/>
          <a:fontRef idx="minor"/>
        </p:style>
      </p:sp>
      <p:sp>
        <p:nvSpPr>
          <p:cNvPr id="301" name="CustomShape 7"/>
          <p:cNvSpPr/>
          <p:nvPr/>
        </p:nvSpPr>
        <p:spPr>
          <a:xfrm>
            <a:off x="6967080" y="2573640"/>
            <a:ext cx="1078200" cy="1078200"/>
          </a:xfrm>
          <a:prstGeom prst="ellipse">
            <a:avLst/>
          </a:prstGeom>
          <a:solidFill>
            <a:srgbClr val="f7ecd7"/>
          </a:solidFill>
          <a:ln>
            <a:noFill/>
          </a:ln>
        </p:spPr>
        <p:style>
          <a:lnRef idx="0"/>
          <a:fillRef idx="0"/>
          <a:effectRef idx="0"/>
          <a:fontRef idx="minor"/>
        </p:style>
        <p:txBody>
          <a:bodyPr lIns="90000" rIns="90000" tIns="91440" bIns="91440" anchor="ctr"/>
          <a:p>
            <a:pPr algn="ctr">
              <a:lnSpc>
                <a:spcPct val="100000"/>
              </a:lnSpc>
            </a:pPr>
            <a:r>
              <a:rPr b="0" lang="en-US" sz="1800" spc="-1" strike="noStrike">
                <a:solidFill>
                  <a:srgbClr val="000000"/>
                </a:solidFill>
                <a:uFill>
                  <a:solidFill>
                    <a:srgbClr val="ffffff"/>
                  </a:solidFill>
                </a:uFill>
                <a:latin typeface="Quattrocento Sans"/>
                <a:ea typeface="Quattrocento Sans"/>
              </a:rPr>
              <a:t> </a:t>
            </a:r>
            <a:endParaRPr b="0" lang="en-US" sz="1800" spc="-1" strike="noStrike">
              <a:solidFill>
                <a:srgbClr val="000000"/>
              </a:solidFill>
              <a:uFill>
                <a:solidFill>
                  <a:srgbClr val="ffffff"/>
                </a:solidFill>
              </a:uFill>
              <a:latin typeface="Arial"/>
            </a:endParaRPr>
          </a:p>
        </p:txBody>
      </p:sp>
      <p:sp>
        <p:nvSpPr>
          <p:cNvPr id="302" name="CustomShape 8"/>
          <p:cNvSpPr/>
          <p:nvPr/>
        </p:nvSpPr>
        <p:spPr>
          <a:xfrm>
            <a:off x="4224960" y="2573640"/>
            <a:ext cx="1078200" cy="1078200"/>
          </a:xfrm>
          <a:prstGeom prst="ellipse">
            <a:avLst/>
          </a:prstGeom>
          <a:solidFill>
            <a:srgbClr val="f7ecd7"/>
          </a:solidFill>
          <a:ln>
            <a:noFill/>
          </a:ln>
        </p:spPr>
        <p:style>
          <a:lnRef idx="0"/>
          <a:fillRef idx="0"/>
          <a:effectRef idx="0"/>
          <a:fontRef idx="minor"/>
        </p:style>
      </p:sp>
      <p:sp>
        <p:nvSpPr>
          <p:cNvPr id="303" name="CustomShape 9"/>
          <p:cNvSpPr/>
          <p:nvPr/>
        </p:nvSpPr>
        <p:spPr>
          <a:xfrm>
            <a:off x="1784160" y="685800"/>
            <a:ext cx="3876480" cy="433800"/>
          </a:xfrm>
          <a:prstGeom prst="rect">
            <a:avLst/>
          </a:prstGeom>
          <a:noFill/>
          <a:ln>
            <a:noFill/>
          </a:ln>
        </p:spPr>
        <p:style>
          <a:lnRef idx="0"/>
          <a:fillRef idx="0"/>
          <a:effectRef idx="0"/>
          <a:fontRef idx="minor"/>
        </p:style>
        <p:txBody>
          <a:bodyPr lIns="90000" rIns="90000" tIns="91440" bIns="91440" anchor="ctr"/>
          <a:p>
            <a:pPr>
              <a:lnSpc>
                <a:spcPct val="100000"/>
              </a:lnSpc>
            </a:pPr>
            <a:r>
              <a:rPr b="1" lang="en-US" sz="2400" spc="-1" strike="noStrike">
                <a:solidFill>
                  <a:srgbClr val="0d0d0d"/>
                </a:solidFill>
                <a:uFill>
                  <a:solidFill>
                    <a:srgbClr val="ffffff"/>
                  </a:solidFill>
                </a:uFill>
                <a:latin typeface="Gill Sans Light"/>
                <a:ea typeface="Lora"/>
              </a:rPr>
              <a:t>Say hello to Zylker </a:t>
            </a:r>
            <a:endParaRPr b="0" lang="en-US" sz="1800" spc="-1" strike="noStrike">
              <a:solidFill>
                <a:srgbClr val="000000"/>
              </a:solidFill>
              <a:uFill>
                <a:solidFill>
                  <a:srgbClr val="ffffff"/>
                </a:solidFill>
              </a:uFill>
              <a:latin typeface="Arial"/>
            </a:endParaRPr>
          </a:p>
        </p:txBody>
      </p:sp>
      <p:sp>
        <p:nvSpPr>
          <p:cNvPr id="304" name="CustomShape 10"/>
          <p:cNvSpPr/>
          <p:nvPr/>
        </p:nvSpPr>
        <p:spPr>
          <a:xfrm>
            <a:off x="1216440" y="954720"/>
            <a:ext cx="152280" cy="152280"/>
          </a:xfrm>
          <a:custGeom>
            <a:avLst/>
            <a:gdLst/>
            <a:ahLst/>
            <a:rect l="l" t="t" r="r" b="b"/>
            <a:pathLst>
              <a:path w="7527" h="7526">
                <a:moveTo>
                  <a:pt x="5992" y="0"/>
                </a:moveTo>
                <a:lnTo>
                  <a:pt x="537" y="6430"/>
                </a:lnTo>
                <a:lnTo>
                  <a:pt x="1" y="7526"/>
                </a:lnTo>
                <a:lnTo>
                  <a:pt x="1097" y="6990"/>
                </a:lnTo>
                <a:lnTo>
                  <a:pt x="7526" y="1534"/>
                </a:lnTo>
                <a:lnTo>
                  <a:pt x="5992" y="0"/>
                </a:lnTo>
                <a:close/>
              </a:path>
            </a:pathLst>
          </a:custGeom>
          <a:noFill/>
          <a:ln w="9360">
            <a:solidFill>
              <a:srgbClr val="000000"/>
            </a:solidFill>
            <a:round/>
          </a:ln>
        </p:spPr>
        <p:style>
          <a:lnRef idx="0"/>
          <a:fillRef idx="0"/>
          <a:effectRef idx="0"/>
          <a:fontRef idx="minor"/>
        </p:style>
      </p:sp>
      <p:sp>
        <p:nvSpPr>
          <p:cNvPr id="305" name="CustomShape 11"/>
          <p:cNvSpPr/>
          <p:nvPr/>
        </p:nvSpPr>
        <p:spPr>
          <a:xfrm>
            <a:off x="1432440" y="748800"/>
            <a:ext cx="142200" cy="142200"/>
          </a:xfrm>
          <a:custGeom>
            <a:avLst/>
            <a:gdLst/>
            <a:ahLst/>
            <a:rect l="l" t="t" r="r" b="b"/>
            <a:pathLst>
              <a:path w="7039" h="704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360">
            <a:solidFill>
              <a:srgbClr val="000000"/>
            </a:solidFill>
            <a:round/>
          </a:ln>
        </p:spPr>
        <p:style>
          <a:lnRef idx="0"/>
          <a:fillRef idx="0"/>
          <a:effectRef idx="0"/>
          <a:fontRef idx="minor"/>
        </p:style>
      </p:sp>
      <p:sp>
        <p:nvSpPr>
          <p:cNvPr id="306" name="CustomShape 12"/>
          <p:cNvSpPr/>
          <p:nvPr/>
        </p:nvSpPr>
        <p:spPr>
          <a:xfrm>
            <a:off x="1272960" y="804240"/>
            <a:ext cx="246600" cy="246600"/>
          </a:xfrm>
          <a:custGeom>
            <a:avLst/>
            <a:gdLst/>
            <a:ahLst/>
            <a:rect l="l" t="t" r="r" b="b"/>
            <a:pathLst>
              <a:path w="12130" h="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360">
            <a:solidFill>
              <a:srgbClr val="000000"/>
            </a:solidFill>
            <a:round/>
          </a:ln>
        </p:spPr>
        <p:style>
          <a:lnRef idx="0"/>
          <a:fillRef idx="0"/>
          <a:effectRef idx="0"/>
          <a:fontRef idx="minor"/>
        </p:style>
      </p:sp>
      <p:sp>
        <p:nvSpPr>
          <p:cNvPr id="307" name="CustomShape 13"/>
          <p:cNvSpPr/>
          <p:nvPr/>
        </p:nvSpPr>
        <p:spPr>
          <a:xfrm>
            <a:off x="1397520" y="848880"/>
            <a:ext cx="39240" cy="39240"/>
          </a:xfrm>
          <a:custGeom>
            <a:avLst/>
            <a:gdLst/>
            <a:ahLst/>
            <a:rect l="l" t="t" r="r" b="b"/>
            <a:pathLst>
              <a:path w="1998" h="1998">
                <a:moveTo>
                  <a:pt x="1" y="1997"/>
                </a:moveTo>
                <a:lnTo>
                  <a:pt x="1998" y="0"/>
                </a:lnTo>
              </a:path>
            </a:pathLst>
          </a:custGeom>
          <a:noFill/>
          <a:ln w="9360">
            <a:solidFill>
              <a:srgbClr val="000000"/>
            </a:solidFill>
            <a:round/>
          </a:ln>
        </p:spPr>
        <p:style>
          <a:lnRef idx="0"/>
          <a:fillRef idx="0"/>
          <a:effectRef idx="0"/>
          <a:fontRef idx="minor"/>
        </p:style>
      </p:sp>
      <p:sp>
        <p:nvSpPr>
          <p:cNvPr id="308" name="Line 14"/>
          <p:cNvSpPr/>
          <p:nvPr/>
        </p:nvSpPr>
        <p:spPr>
          <a:xfrm>
            <a:off x="3920400" y="1836720"/>
            <a:ext cx="360" cy="2114640"/>
          </a:xfrm>
          <a:prstGeom prst="line">
            <a:avLst/>
          </a:prstGeom>
          <a:ln>
            <a:solidFill>
              <a:schemeClr val="bg1">
                <a:lumMod val="85000"/>
              </a:schemeClr>
            </a:solidFill>
            <a:round/>
          </a:ln>
        </p:spPr>
        <p:style>
          <a:lnRef idx="1">
            <a:schemeClr val="dk1"/>
          </a:lnRef>
          <a:fillRef idx="0">
            <a:schemeClr val="dk1"/>
          </a:fillRef>
          <a:effectRef idx="0">
            <a:schemeClr val="dk1"/>
          </a:effectRef>
          <a:fontRef idx="minor"/>
        </p:style>
      </p:sp>
      <p:pic>
        <p:nvPicPr>
          <p:cNvPr id="309" name="Picture 34" descr=""/>
          <p:cNvPicPr/>
          <p:nvPr/>
        </p:nvPicPr>
        <p:blipFill>
          <a:blip r:embed="rId1"/>
          <a:srcRect l="61" t="0" r="61" b="0"/>
          <a:stretch/>
        </p:blipFill>
        <p:spPr>
          <a:xfrm>
            <a:off x="2049120" y="3490920"/>
            <a:ext cx="718200" cy="718200"/>
          </a:xfrm>
          <a:prstGeom prst="rect">
            <a:avLst/>
          </a:prstGeom>
          <a:ln>
            <a:noFill/>
          </a:ln>
        </p:spPr>
      </p:pic>
      <p:sp>
        <p:nvSpPr>
          <p:cNvPr id="310" name="CustomShape 15"/>
          <p:cNvSpPr/>
          <p:nvPr/>
        </p:nvSpPr>
        <p:spPr>
          <a:xfrm>
            <a:off x="749880" y="4664160"/>
            <a:ext cx="860400" cy="313560"/>
          </a:xfrm>
          <a:prstGeom prst="rect">
            <a:avLst/>
          </a:prstGeom>
          <a:noFill/>
          <a:ln>
            <a:noFill/>
          </a:ln>
        </p:spPr>
        <p:style>
          <a:lnRef idx="0"/>
          <a:fillRef idx="0"/>
          <a:effectRef idx="0"/>
          <a:fontRef idx="minor"/>
        </p:style>
        <p:txBody>
          <a:bodyPr lIns="71280" rIns="71280" tIns="35640" bIns="35640"/>
          <a:p>
            <a:pPr algn="ctr">
              <a:lnSpc>
                <a:spcPct val="100000"/>
              </a:lnSpc>
            </a:pPr>
            <a:r>
              <a:rPr b="0" lang="en-US" sz="800" spc="-1" strike="noStrike">
                <a:solidFill>
                  <a:srgbClr val="000000"/>
                </a:solidFill>
                <a:uFill>
                  <a:solidFill>
                    <a:srgbClr val="ffffff"/>
                  </a:solidFill>
                </a:uFill>
                <a:latin typeface="Gill Sans SemiBold"/>
                <a:ea typeface="Arial"/>
              </a:rPr>
              <a:t>WENDY</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Apple Symbols"/>
                <a:ea typeface="Arial"/>
              </a:rPr>
              <a:t>HR</a:t>
            </a:r>
            <a:endParaRPr b="0" lang="en-US" sz="1800" spc="-1" strike="noStrike">
              <a:solidFill>
                <a:srgbClr val="000000"/>
              </a:solidFill>
              <a:uFill>
                <a:solidFill>
                  <a:srgbClr val="ffffff"/>
                </a:solidFill>
              </a:uFill>
              <a:latin typeface="Arial"/>
            </a:endParaRPr>
          </a:p>
        </p:txBody>
      </p:sp>
      <p:sp>
        <p:nvSpPr>
          <p:cNvPr id="311" name="CustomShape 16"/>
          <p:cNvSpPr/>
          <p:nvPr/>
        </p:nvSpPr>
        <p:spPr>
          <a:xfrm>
            <a:off x="1290960" y="1842120"/>
            <a:ext cx="1109520" cy="313560"/>
          </a:xfrm>
          <a:prstGeom prst="rect">
            <a:avLst/>
          </a:prstGeom>
          <a:noFill/>
          <a:ln>
            <a:noFill/>
          </a:ln>
        </p:spPr>
        <p:style>
          <a:lnRef idx="0"/>
          <a:fillRef idx="0"/>
          <a:effectRef idx="0"/>
          <a:fontRef idx="minor"/>
        </p:style>
        <p:txBody>
          <a:bodyPr lIns="71280" rIns="71280" tIns="35640" bIns="35640"/>
          <a:p>
            <a:pPr algn="ctr">
              <a:lnSpc>
                <a:spcPct val="100000"/>
              </a:lnSpc>
            </a:pPr>
            <a:r>
              <a:rPr b="0" lang="en-US" sz="800" spc="-1" strike="noStrike">
                <a:solidFill>
                  <a:srgbClr val="000000"/>
                </a:solidFill>
                <a:uFill>
                  <a:solidFill>
                    <a:srgbClr val="ffffff"/>
                  </a:solidFill>
                </a:uFill>
                <a:latin typeface="Gill Sans SemiBold"/>
                <a:ea typeface="Arial"/>
              </a:rPr>
              <a:t>DAVE</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Apple Symbols"/>
                <a:ea typeface="Arial"/>
              </a:rPr>
              <a:t>HIRING MANAGER</a:t>
            </a:r>
            <a:endParaRPr b="0" lang="en-US" sz="1800" spc="-1" strike="noStrike">
              <a:solidFill>
                <a:srgbClr val="000000"/>
              </a:solidFill>
              <a:uFill>
                <a:solidFill>
                  <a:srgbClr val="ffffff"/>
                </a:solidFill>
              </a:uFill>
              <a:latin typeface="Arial"/>
            </a:endParaRPr>
          </a:p>
        </p:txBody>
      </p:sp>
      <p:sp>
        <p:nvSpPr>
          <p:cNvPr id="312" name="CustomShape 17"/>
          <p:cNvSpPr/>
          <p:nvPr/>
        </p:nvSpPr>
        <p:spPr>
          <a:xfrm>
            <a:off x="2034360" y="4664160"/>
            <a:ext cx="912600" cy="313560"/>
          </a:xfrm>
          <a:prstGeom prst="rect">
            <a:avLst/>
          </a:prstGeom>
          <a:noFill/>
          <a:ln>
            <a:noFill/>
          </a:ln>
        </p:spPr>
        <p:style>
          <a:lnRef idx="0"/>
          <a:fillRef idx="0"/>
          <a:effectRef idx="0"/>
          <a:fontRef idx="minor"/>
        </p:style>
        <p:txBody>
          <a:bodyPr lIns="71280" rIns="71280" tIns="35640" bIns="35640"/>
          <a:p>
            <a:pPr algn="ctr">
              <a:lnSpc>
                <a:spcPct val="100000"/>
              </a:lnSpc>
            </a:pPr>
            <a:r>
              <a:rPr b="0" lang="en-US" sz="800" spc="-1" strike="noStrike">
                <a:solidFill>
                  <a:srgbClr val="000000"/>
                </a:solidFill>
                <a:uFill>
                  <a:solidFill>
                    <a:srgbClr val="ffffff"/>
                  </a:solidFill>
                </a:uFill>
                <a:latin typeface="Gill Sans SemiBold"/>
                <a:ea typeface="Arial"/>
              </a:rPr>
              <a:t>JOHN</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Apple Symbols"/>
                <a:ea typeface="Arial"/>
              </a:rPr>
              <a:t>END USER</a:t>
            </a:r>
            <a:endParaRPr b="0" lang="en-US" sz="1800" spc="-1" strike="noStrike">
              <a:solidFill>
                <a:srgbClr val="000000"/>
              </a:solidFill>
              <a:uFill>
                <a:solidFill>
                  <a:srgbClr val="ffffff"/>
                </a:solidFill>
              </a:uFill>
              <a:latin typeface="Arial"/>
            </a:endParaRPr>
          </a:p>
        </p:txBody>
      </p:sp>
      <p:sp>
        <p:nvSpPr>
          <p:cNvPr id="313" name="CustomShape 18"/>
          <p:cNvSpPr/>
          <p:nvPr/>
        </p:nvSpPr>
        <p:spPr>
          <a:xfrm>
            <a:off x="196200" y="1448640"/>
            <a:ext cx="1357200" cy="241200"/>
          </a:xfrm>
          <a:prstGeom prst="rect">
            <a:avLst/>
          </a:prstGeom>
          <a:noFill/>
          <a:ln>
            <a:noFill/>
          </a:ln>
        </p:spPr>
        <p:style>
          <a:lnRef idx="0"/>
          <a:fillRef idx="0"/>
          <a:effectRef idx="0"/>
          <a:fontRef idx="minor"/>
        </p:style>
        <p:txBody>
          <a:bodyPr lIns="90000" rIns="90000" tIns="45000" bIns="45000"/>
          <a:p>
            <a:pPr>
              <a:lnSpc>
                <a:spcPct val="100000"/>
              </a:lnSpc>
            </a:pPr>
            <a:r>
              <a:rPr b="1" lang="en-US" sz="1000" spc="-1" strike="noStrike">
                <a:solidFill>
                  <a:srgbClr val="000000"/>
                </a:solidFill>
                <a:uFill>
                  <a:solidFill>
                    <a:srgbClr val="ffffff"/>
                  </a:solidFill>
                </a:uFill>
                <a:latin typeface="Gill Sans"/>
                <a:ea typeface="Arial"/>
              </a:rPr>
              <a:t>BUSINESS USERS</a:t>
            </a:r>
            <a:endParaRPr b="0" lang="en-US" sz="1800" spc="-1" strike="noStrike">
              <a:solidFill>
                <a:srgbClr val="000000"/>
              </a:solidFill>
              <a:uFill>
                <a:solidFill>
                  <a:srgbClr val="ffffff"/>
                </a:solidFill>
              </a:uFill>
              <a:latin typeface="Arial"/>
            </a:endParaRPr>
          </a:p>
        </p:txBody>
      </p:sp>
      <p:sp>
        <p:nvSpPr>
          <p:cNvPr id="314" name="CustomShape 19"/>
          <p:cNvSpPr/>
          <p:nvPr/>
        </p:nvSpPr>
        <p:spPr>
          <a:xfrm>
            <a:off x="4461480" y="1397160"/>
            <a:ext cx="963000" cy="241200"/>
          </a:xfrm>
          <a:prstGeom prst="rect">
            <a:avLst/>
          </a:prstGeom>
          <a:noFill/>
          <a:ln>
            <a:noFill/>
          </a:ln>
        </p:spPr>
        <p:style>
          <a:lnRef idx="0"/>
          <a:fillRef idx="0"/>
          <a:effectRef idx="0"/>
          <a:fontRef idx="minor"/>
        </p:style>
        <p:txBody>
          <a:bodyPr lIns="90000" rIns="90000" tIns="45000" bIns="45000"/>
          <a:p>
            <a:pPr>
              <a:lnSpc>
                <a:spcPct val="100000"/>
              </a:lnSpc>
            </a:pPr>
            <a:r>
              <a:rPr b="1" lang="en-US" sz="1000" spc="-1" strike="noStrike">
                <a:solidFill>
                  <a:srgbClr val="000000"/>
                </a:solidFill>
                <a:uFill>
                  <a:solidFill>
                    <a:srgbClr val="ffffff"/>
                  </a:solidFill>
                </a:uFill>
                <a:latin typeface="Gill Sans"/>
                <a:ea typeface="Arial"/>
              </a:rPr>
              <a:t>IT FOLKS</a:t>
            </a:r>
            <a:endParaRPr b="0" lang="en-US" sz="1800" spc="-1" strike="noStrike">
              <a:solidFill>
                <a:srgbClr val="000000"/>
              </a:solidFill>
              <a:uFill>
                <a:solidFill>
                  <a:srgbClr val="ffffff"/>
                </a:solidFill>
              </a:uFill>
              <a:latin typeface="Arial"/>
            </a:endParaRPr>
          </a:p>
        </p:txBody>
      </p:sp>
      <p:sp>
        <p:nvSpPr>
          <p:cNvPr id="315" name="CustomShape 20"/>
          <p:cNvSpPr/>
          <p:nvPr/>
        </p:nvSpPr>
        <p:spPr>
          <a:xfrm>
            <a:off x="4382640" y="3711600"/>
            <a:ext cx="795600" cy="337320"/>
          </a:xfrm>
          <a:prstGeom prst="rect">
            <a:avLst/>
          </a:prstGeom>
          <a:noFill/>
          <a:ln>
            <a:noFill/>
          </a:ln>
        </p:spPr>
        <p:style>
          <a:lnRef idx="0"/>
          <a:fillRef idx="0"/>
          <a:effectRef idx="0"/>
          <a:fontRef idx="minor"/>
        </p:style>
        <p:txBody>
          <a:bodyPr lIns="95400" rIns="95400" tIns="47520" bIns="47520"/>
          <a:p>
            <a:pPr algn="ctr">
              <a:lnSpc>
                <a:spcPct val="100000"/>
              </a:lnSpc>
            </a:pPr>
            <a:r>
              <a:rPr b="0" lang="en-US" sz="800" spc="-1" strike="noStrike">
                <a:solidFill>
                  <a:srgbClr val="000000"/>
                </a:solidFill>
                <a:uFill>
                  <a:solidFill>
                    <a:srgbClr val="ffffff"/>
                  </a:solidFill>
                </a:uFill>
                <a:latin typeface="Gill Sans SemiBold"/>
                <a:ea typeface="Arial"/>
              </a:rPr>
              <a:t>CIO</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Apple Symbols"/>
                <a:ea typeface="Arial"/>
              </a:rPr>
              <a:t>MARCUS</a:t>
            </a:r>
            <a:endParaRPr b="0" lang="en-US" sz="1800" spc="-1" strike="noStrike">
              <a:solidFill>
                <a:srgbClr val="000000"/>
              </a:solidFill>
              <a:uFill>
                <a:solidFill>
                  <a:srgbClr val="ffffff"/>
                </a:solidFill>
              </a:uFill>
              <a:latin typeface="Arial"/>
            </a:endParaRPr>
          </a:p>
        </p:txBody>
      </p:sp>
      <p:pic>
        <p:nvPicPr>
          <p:cNvPr id="316" name="Picture 59" descr=""/>
          <p:cNvPicPr/>
          <p:nvPr/>
        </p:nvPicPr>
        <p:blipFill>
          <a:blip r:embed="rId2"/>
          <a:stretch/>
        </p:blipFill>
        <p:spPr>
          <a:xfrm>
            <a:off x="5797440" y="2757960"/>
            <a:ext cx="718200" cy="718200"/>
          </a:xfrm>
          <a:prstGeom prst="rect">
            <a:avLst/>
          </a:prstGeom>
          <a:ln>
            <a:noFill/>
          </a:ln>
        </p:spPr>
      </p:pic>
      <p:pic>
        <p:nvPicPr>
          <p:cNvPr id="317" name="Picture 60" descr=""/>
          <p:cNvPicPr/>
          <p:nvPr/>
        </p:nvPicPr>
        <p:blipFill>
          <a:blip r:embed="rId3"/>
          <a:stretch/>
        </p:blipFill>
        <p:spPr>
          <a:xfrm>
            <a:off x="7160760" y="4052880"/>
            <a:ext cx="718200" cy="718200"/>
          </a:xfrm>
          <a:prstGeom prst="rect">
            <a:avLst/>
          </a:prstGeom>
          <a:ln>
            <a:noFill/>
          </a:ln>
        </p:spPr>
      </p:pic>
      <p:pic>
        <p:nvPicPr>
          <p:cNvPr id="318" name="Picture 61" descr=""/>
          <p:cNvPicPr/>
          <p:nvPr/>
        </p:nvPicPr>
        <p:blipFill>
          <a:blip r:embed="rId4"/>
          <a:stretch/>
        </p:blipFill>
        <p:spPr>
          <a:xfrm>
            <a:off x="7147080" y="2755440"/>
            <a:ext cx="718200" cy="718200"/>
          </a:xfrm>
          <a:prstGeom prst="rect">
            <a:avLst/>
          </a:prstGeom>
          <a:ln>
            <a:noFill/>
          </a:ln>
        </p:spPr>
      </p:pic>
      <p:pic>
        <p:nvPicPr>
          <p:cNvPr id="319" name="Picture 62" descr=""/>
          <p:cNvPicPr/>
          <p:nvPr/>
        </p:nvPicPr>
        <p:blipFill>
          <a:blip r:embed="rId5"/>
          <a:stretch/>
        </p:blipFill>
        <p:spPr>
          <a:xfrm>
            <a:off x="7120080" y="1436400"/>
            <a:ext cx="718200" cy="718200"/>
          </a:xfrm>
          <a:prstGeom prst="rect">
            <a:avLst/>
          </a:prstGeom>
          <a:ln>
            <a:noFill/>
          </a:ln>
        </p:spPr>
      </p:pic>
      <p:sp>
        <p:nvSpPr>
          <p:cNvPr id="320" name="CustomShape 21"/>
          <p:cNvSpPr/>
          <p:nvPr/>
        </p:nvSpPr>
        <p:spPr>
          <a:xfrm>
            <a:off x="7961760" y="1482120"/>
            <a:ext cx="975240" cy="337320"/>
          </a:xfrm>
          <a:prstGeom prst="rect">
            <a:avLst/>
          </a:prstGeom>
          <a:noFill/>
          <a:ln>
            <a:noFill/>
          </a:ln>
        </p:spPr>
        <p:style>
          <a:lnRef idx="0"/>
          <a:fillRef idx="0"/>
          <a:effectRef idx="0"/>
          <a:fontRef idx="minor"/>
        </p:style>
        <p:txBody>
          <a:bodyPr lIns="95400" rIns="95400" tIns="47520" bIns="47520"/>
          <a:p>
            <a:pPr algn="ctr">
              <a:lnSpc>
                <a:spcPct val="100000"/>
              </a:lnSpc>
            </a:pPr>
            <a:r>
              <a:rPr b="0" lang="en-US" sz="800" spc="-1" strike="noStrike">
                <a:solidFill>
                  <a:srgbClr val="000000"/>
                </a:solidFill>
                <a:uFill>
                  <a:solidFill>
                    <a:srgbClr val="ffffff"/>
                  </a:solidFill>
                </a:uFill>
                <a:latin typeface="Gill Sans SemiBold"/>
                <a:ea typeface="Arial"/>
              </a:rPr>
              <a:t>SCOTT </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Apple Symbols"/>
                <a:ea typeface="Arial"/>
              </a:rPr>
              <a:t>IT TECHNICIAN</a:t>
            </a:r>
            <a:endParaRPr b="0" lang="en-US" sz="1800" spc="-1" strike="noStrike">
              <a:solidFill>
                <a:srgbClr val="000000"/>
              </a:solidFill>
              <a:uFill>
                <a:solidFill>
                  <a:srgbClr val="ffffff"/>
                </a:solidFill>
              </a:uFill>
              <a:latin typeface="Arial"/>
            </a:endParaRPr>
          </a:p>
        </p:txBody>
      </p:sp>
      <p:sp>
        <p:nvSpPr>
          <p:cNvPr id="321" name="CustomShape 22"/>
          <p:cNvSpPr/>
          <p:nvPr/>
        </p:nvSpPr>
        <p:spPr>
          <a:xfrm>
            <a:off x="8012160" y="2946960"/>
            <a:ext cx="934200" cy="337320"/>
          </a:xfrm>
          <a:prstGeom prst="rect">
            <a:avLst/>
          </a:prstGeom>
          <a:noFill/>
          <a:ln>
            <a:noFill/>
          </a:ln>
        </p:spPr>
        <p:style>
          <a:lnRef idx="0"/>
          <a:fillRef idx="0"/>
          <a:effectRef idx="0"/>
          <a:fontRef idx="minor"/>
        </p:style>
        <p:txBody>
          <a:bodyPr lIns="95400" rIns="95400" tIns="47520" bIns="47520"/>
          <a:p>
            <a:pPr algn="ctr">
              <a:lnSpc>
                <a:spcPct val="100000"/>
              </a:lnSpc>
            </a:pPr>
            <a:r>
              <a:rPr b="0" lang="en-US" sz="800" spc="-1" strike="noStrike">
                <a:solidFill>
                  <a:srgbClr val="000000"/>
                </a:solidFill>
                <a:uFill>
                  <a:solidFill>
                    <a:srgbClr val="ffffff"/>
                  </a:solidFill>
                </a:uFill>
                <a:latin typeface="Gill Sans SemiBold"/>
                <a:ea typeface="Arial"/>
              </a:rPr>
              <a:t>JASON</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Apple Symbols"/>
                <a:ea typeface="Arial"/>
              </a:rPr>
              <a:t>IT TECHNICIAN</a:t>
            </a:r>
            <a:endParaRPr b="0" lang="en-US" sz="1800" spc="-1" strike="noStrike">
              <a:solidFill>
                <a:srgbClr val="000000"/>
              </a:solidFill>
              <a:uFill>
                <a:solidFill>
                  <a:srgbClr val="ffffff"/>
                </a:solidFill>
              </a:uFill>
              <a:latin typeface="Arial"/>
            </a:endParaRPr>
          </a:p>
        </p:txBody>
      </p:sp>
      <p:sp>
        <p:nvSpPr>
          <p:cNvPr id="322" name="CustomShape 23"/>
          <p:cNvSpPr/>
          <p:nvPr/>
        </p:nvSpPr>
        <p:spPr>
          <a:xfrm>
            <a:off x="7988400" y="4228560"/>
            <a:ext cx="975240" cy="337320"/>
          </a:xfrm>
          <a:prstGeom prst="rect">
            <a:avLst/>
          </a:prstGeom>
          <a:noFill/>
          <a:ln>
            <a:noFill/>
          </a:ln>
        </p:spPr>
        <p:style>
          <a:lnRef idx="0"/>
          <a:fillRef idx="0"/>
          <a:effectRef idx="0"/>
          <a:fontRef idx="minor"/>
        </p:style>
        <p:txBody>
          <a:bodyPr lIns="95400" rIns="95400" tIns="47520" bIns="47520"/>
          <a:p>
            <a:pPr algn="ctr">
              <a:lnSpc>
                <a:spcPct val="100000"/>
              </a:lnSpc>
            </a:pPr>
            <a:r>
              <a:rPr b="0" lang="en-US" sz="800" spc="-1" strike="noStrike">
                <a:solidFill>
                  <a:srgbClr val="000000"/>
                </a:solidFill>
                <a:uFill>
                  <a:solidFill>
                    <a:srgbClr val="ffffff"/>
                  </a:solidFill>
                </a:uFill>
                <a:latin typeface="Gill Sans SemiBold"/>
                <a:ea typeface="Arial"/>
              </a:rPr>
              <a:t>ADAM</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Apple Symbols"/>
                <a:ea typeface="Arial"/>
              </a:rPr>
              <a:t>IT TECHNICIAN</a:t>
            </a:r>
            <a:endParaRPr b="0" lang="en-US" sz="1800" spc="-1" strike="noStrike">
              <a:solidFill>
                <a:srgbClr val="000000"/>
              </a:solidFill>
              <a:uFill>
                <a:solidFill>
                  <a:srgbClr val="ffffff"/>
                </a:solidFill>
              </a:uFill>
              <a:latin typeface="Arial"/>
            </a:endParaRPr>
          </a:p>
        </p:txBody>
      </p:sp>
      <p:sp>
        <p:nvSpPr>
          <p:cNvPr id="323" name="CustomShape 24"/>
          <p:cNvSpPr/>
          <p:nvPr/>
        </p:nvSpPr>
        <p:spPr>
          <a:xfrm>
            <a:off x="5554800" y="3725640"/>
            <a:ext cx="1173600" cy="458280"/>
          </a:xfrm>
          <a:prstGeom prst="rect">
            <a:avLst/>
          </a:prstGeom>
          <a:noFill/>
          <a:ln>
            <a:noFill/>
          </a:ln>
        </p:spPr>
        <p:style>
          <a:lnRef idx="0"/>
          <a:fillRef idx="0"/>
          <a:effectRef idx="0"/>
          <a:fontRef idx="minor"/>
        </p:style>
        <p:txBody>
          <a:bodyPr lIns="95400" rIns="95400" tIns="47520" bIns="47520"/>
          <a:p>
            <a:pPr algn="ctr">
              <a:lnSpc>
                <a:spcPct val="100000"/>
              </a:lnSpc>
            </a:pPr>
            <a:r>
              <a:rPr b="0" lang="en-US" sz="800" spc="-1" strike="noStrike">
                <a:solidFill>
                  <a:srgbClr val="000000"/>
                </a:solidFill>
                <a:uFill>
                  <a:solidFill>
                    <a:srgbClr val="ffffff"/>
                  </a:solidFill>
                </a:uFill>
                <a:latin typeface="Gill Sans SemiBold"/>
                <a:ea typeface="Arial"/>
              </a:rPr>
              <a:t>CATRIN</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Apple Symbols"/>
                <a:ea typeface="Arial"/>
              </a:rPr>
              <a:t>IT SERVICE MANAGER</a:t>
            </a:r>
            <a:endParaRPr b="0" lang="en-US" sz="1800" spc="-1" strike="noStrike">
              <a:solidFill>
                <a:srgbClr val="000000"/>
              </a:solidFill>
              <a:uFill>
                <a:solidFill>
                  <a:srgbClr val="ffffff"/>
                </a:solidFill>
              </a:uFill>
              <a:latin typeface="Arial"/>
            </a:endParaRPr>
          </a:p>
        </p:txBody>
      </p:sp>
      <p:pic>
        <p:nvPicPr>
          <p:cNvPr id="324" name="Picture 42" descr=""/>
          <p:cNvPicPr/>
          <p:nvPr/>
        </p:nvPicPr>
        <p:blipFill>
          <a:blip r:embed="rId6"/>
          <a:stretch/>
        </p:blipFill>
        <p:spPr>
          <a:xfrm>
            <a:off x="1411560" y="2365200"/>
            <a:ext cx="718200" cy="718200"/>
          </a:xfrm>
          <a:prstGeom prst="rect">
            <a:avLst/>
          </a:prstGeom>
          <a:ln>
            <a:noFill/>
          </a:ln>
        </p:spPr>
      </p:pic>
      <p:pic>
        <p:nvPicPr>
          <p:cNvPr id="325" name="Picture 43" descr=""/>
          <p:cNvPicPr/>
          <p:nvPr/>
        </p:nvPicPr>
        <p:blipFill>
          <a:blip r:embed="rId7"/>
          <a:stretch/>
        </p:blipFill>
        <p:spPr>
          <a:xfrm>
            <a:off x="767520" y="3497400"/>
            <a:ext cx="718200" cy="718200"/>
          </a:xfrm>
          <a:prstGeom prst="rect">
            <a:avLst/>
          </a:prstGeom>
          <a:ln w="28440">
            <a:noFill/>
          </a:ln>
        </p:spPr>
      </p:pic>
      <p:pic>
        <p:nvPicPr>
          <p:cNvPr id="326" name="Picture 44" descr=""/>
          <p:cNvPicPr/>
          <p:nvPr/>
        </p:nvPicPr>
        <p:blipFill>
          <a:blip r:embed="rId8"/>
          <a:stretch/>
        </p:blipFill>
        <p:spPr>
          <a:xfrm>
            <a:off x="4431600" y="2764440"/>
            <a:ext cx="718200" cy="718200"/>
          </a:xfrm>
          <a:prstGeom prst="rect">
            <a:avLst/>
          </a:prstGeom>
          <a:ln>
            <a:noFill/>
          </a:ln>
        </p:spPr>
      </p:pic>
      <p:pic>
        <p:nvPicPr>
          <p:cNvPr id="327" name="" descr=""/>
          <p:cNvPicPr/>
          <p:nvPr/>
        </p:nvPicPr>
        <p:blipFill>
          <a:blip r:embed="rId9"/>
          <a:stretch/>
        </p:blipFill>
        <p:spPr>
          <a:xfrm>
            <a:off x="8259840" y="4901040"/>
            <a:ext cx="802440" cy="18612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CustomShape 1"/>
          <p:cNvSpPr/>
          <p:nvPr/>
        </p:nvSpPr>
        <p:spPr>
          <a:xfrm>
            <a:off x="1134000" y="2291040"/>
            <a:ext cx="542160" cy="560520"/>
          </a:xfrm>
          <a:prstGeom prst="rect">
            <a:avLst/>
          </a:prstGeom>
          <a:noFill/>
          <a:ln>
            <a:noFill/>
          </a:ln>
        </p:spPr>
        <p:style>
          <a:lnRef idx="0"/>
          <a:fillRef idx="0"/>
          <a:effectRef idx="0"/>
          <a:fontRef idx="minor"/>
        </p:style>
      </p:sp>
      <p:sp>
        <p:nvSpPr>
          <p:cNvPr id="329" name="CustomShape 2"/>
          <p:cNvSpPr/>
          <p:nvPr/>
        </p:nvSpPr>
        <p:spPr>
          <a:xfrm>
            <a:off x="2046600" y="2825640"/>
            <a:ext cx="4852080" cy="302040"/>
          </a:xfrm>
          <a:prstGeom prst="rect">
            <a:avLst/>
          </a:prstGeom>
          <a:noFill/>
          <a:ln>
            <a:noFill/>
          </a:ln>
        </p:spPr>
        <p:style>
          <a:lnRef idx="0"/>
          <a:fillRef idx="0"/>
          <a:effectRef idx="0"/>
          <a:fontRef idx="minor"/>
        </p:style>
        <p:txBody>
          <a:bodyPr lIns="90000" rIns="90000" tIns="45000" bIns="45000"/>
          <a:p>
            <a:pPr>
              <a:lnSpc>
                <a:spcPct val="100000"/>
              </a:lnSpc>
            </a:pPr>
            <a:r>
              <a:rPr b="0" lang="en-US" sz="1400" spc="-1" strike="noStrike">
                <a:solidFill>
                  <a:srgbClr val="000000"/>
                </a:solidFill>
                <a:uFill>
                  <a:solidFill>
                    <a:srgbClr val="ffffff"/>
                  </a:solidFill>
                </a:uFill>
                <a:latin typeface="Gill Sans Light"/>
                <a:ea typeface="Arial"/>
              </a:rPr>
              <a:t>Incident management with ServiceDesk Plus</a:t>
            </a:r>
            <a:endParaRPr b="0" lang="en-US" sz="1800" spc="-1" strike="noStrike">
              <a:solidFill>
                <a:srgbClr val="000000"/>
              </a:solidFill>
              <a:uFill>
                <a:solidFill>
                  <a:srgbClr val="ffffff"/>
                </a:solidFill>
              </a:uFill>
              <a:latin typeface="Arial"/>
            </a:endParaRPr>
          </a:p>
        </p:txBody>
      </p:sp>
      <p:pic>
        <p:nvPicPr>
          <p:cNvPr id="330" name="Picture 6" descr=""/>
          <p:cNvPicPr/>
          <p:nvPr/>
        </p:nvPicPr>
        <p:blipFill>
          <a:blip r:embed="rId1"/>
          <a:srcRect l="0" t="0" r="0" b="13977"/>
          <a:stretch/>
        </p:blipFill>
        <p:spPr>
          <a:xfrm>
            <a:off x="1366560" y="2339280"/>
            <a:ext cx="527400" cy="453600"/>
          </a:xfrm>
          <a:prstGeom prst="rect">
            <a:avLst/>
          </a:prstGeom>
          <a:ln>
            <a:noFill/>
          </a:ln>
        </p:spPr>
      </p:pic>
      <p:sp>
        <p:nvSpPr>
          <p:cNvPr id="331" name="CustomShape 3"/>
          <p:cNvSpPr/>
          <p:nvPr/>
        </p:nvSpPr>
        <p:spPr>
          <a:xfrm>
            <a:off x="2000520" y="2240640"/>
            <a:ext cx="6520320" cy="617040"/>
          </a:xfrm>
          <a:prstGeom prst="rect">
            <a:avLst/>
          </a:prstGeom>
          <a:solidFill>
            <a:srgbClr val="ffffff"/>
          </a:solidFill>
          <a:ln>
            <a:noFill/>
          </a:ln>
        </p:spPr>
        <p:style>
          <a:lnRef idx="0"/>
          <a:fillRef idx="0"/>
          <a:effectRef idx="0"/>
          <a:fontRef idx="minor"/>
        </p:style>
        <p:txBody>
          <a:bodyPr lIns="90000" rIns="90000" tIns="91440" bIns="91440" anchor="b"/>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pPr>
              <a:lnSpc>
                <a:spcPct val="100000"/>
              </a:lnSpc>
            </a:pPr>
            <a:r>
              <a:rPr b="0" lang="en-US" sz="3600" spc="-1" strike="noStrike">
                <a:solidFill>
                  <a:srgbClr val="000000"/>
                </a:solidFill>
                <a:uFill>
                  <a:solidFill>
                    <a:srgbClr val="ffffff"/>
                  </a:solidFill>
                </a:uFill>
                <a:latin typeface="Gill Sans Light"/>
                <a:ea typeface="Lora"/>
              </a:rPr>
              <a:t>Zylker IT upgrades to </a:t>
            </a:r>
            <a:endParaRPr b="0" lang="en-US" sz="1800" spc="-1" strike="noStrike">
              <a:solidFill>
                <a:srgbClr val="000000"/>
              </a:solidFill>
              <a:uFill>
                <a:solidFill>
                  <a:srgbClr val="ffffff"/>
                </a:solidFill>
              </a:uFill>
              <a:latin typeface="Arial"/>
            </a:endParaRPr>
          </a:p>
          <a:p>
            <a:pPr>
              <a:lnSpc>
                <a:spcPct val="100000"/>
              </a:lnSpc>
            </a:pPr>
            <a:r>
              <a:rPr b="0" lang="en-US" sz="3600" spc="-1" strike="noStrike">
                <a:solidFill>
                  <a:srgbClr val="000000"/>
                </a:solidFill>
                <a:uFill>
                  <a:solidFill>
                    <a:srgbClr val="ffffff"/>
                  </a:solidFill>
                </a:uFill>
                <a:latin typeface="Gill Sans Light"/>
                <a:ea typeface="Lora"/>
              </a:rPr>
              <a:t>Windows 10</a:t>
            </a:r>
            <a:endParaRPr b="0" lang="en-US" sz="1800" spc="-1" strike="noStrike">
              <a:solidFill>
                <a:srgbClr val="000000"/>
              </a:solidFill>
              <a:uFill>
                <a:solidFill>
                  <a:srgbClr val="ffffff"/>
                </a:solidFill>
              </a:uFill>
              <a:latin typeface="Arial"/>
            </a:endParaRPr>
          </a:p>
        </p:txBody>
      </p:sp>
      <p:pic>
        <p:nvPicPr>
          <p:cNvPr id="332" name="" descr=""/>
          <p:cNvPicPr/>
          <p:nvPr/>
        </p:nvPicPr>
        <p:blipFill>
          <a:blip r:embed="rId2"/>
          <a:stretch/>
        </p:blipFill>
        <p:spPr>
          <a:xfrm>
            <a:off x="7827120" y="4773240"/>
            <a:ext cx="1045800" cy="24300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3" name="Picture 31" descr=""/>
          <p:cNvPicPr/>
          <p:nvPr/>
        </p:nvPicPr>
        <p:blipFill>
          <a:blip r:embed="rId1"/>
          <a:stretch/>
        </p:blipFill>
        <p:spPr>
          <a:xfrm>
            <a:off x="7119000" y="2298240"/>
            <a:ext cx="864000" cy="864000"/>
          </a:xfrm>
          <a:prstGeom prst="rect">
            <a:avLst/>
          </a:prstGeom>
          <a:ln>
            <a:noFill/>
          </a:ln>
        </p:spPr>
      </p:pic>
      <p:pic>
        <p:nvPicPr>
          <p:cNvPr id="334" name="Picture 30" descr=""/>
          <p:cNvPicPr/>
          <p:nvPr/>
        </p:nvPicPr>
        <p:blipFill>
          <a:blip r:embed="rId2"/>
          <a:stretch/>
        </p:blipFill>
        <p:spPr>
          <a:xfrm>
            <a:off x="453960" y="2276640"/>
            <a:ext cx="880200" cy="880200"/>
          </a:xfrm>
          <a:prstGeom prst="rect">
            <a:avLst/>
          </a:prstGeom>
          <a:ln>
            <a:noFill/>
          </a:ln>
        </p:spPr>
      </p:pic>
      <p:pic>
        <p:nvPicPr>
          <p:cNvPr id="335" name="Picture 29" descr=""/>
          <p:cNvPicPr/>
          <p:nvPr/>
        </p:nvPicPr>
        <p:blipFill>
          <a:blip r:embed="rId3"/>
          <a:stretch/>
        </p:blipFill>
        <p:spPr>
          <a:xfrm>
            <a:off x="3902760" y="3098160"/>
            <a:ext cx="791280" cy="791280"/>
          </a:xfrm>
          <a:prstGeom prst="rect">
            <a:avLst/>
          </a:prstGeom>
          <a:ln>
            <a:noFill/>
          </a:ln>
        </p:spPr>
      </p:pic>
      <p:sp>
        <p:nvSpPr>
          <p:cNvPr id="336" name="CustomShape 1"/>
          <p:cNvSpPr/>
          <p:nvPr/>
        </p:nvSpPr>
        <p:spPr>
          <a:xfrm>
            <a:off x="1746720" y="678240"/>
            <a:ext cx="4576320" cy="433800"/>
          </a:xfrm>
          <a:prstGeom prst="rect">
            <a:avLst/>
          </a:prstGeom>
          <a:solidFill>
            <a:srgbClr val="ffffff"/>
          </a:solidFill>
          <a:ln>
            <a:noFill/>
          </a:ln>
        </p:spPr>
        <p:style>
          <a:lnRef idx="0"/>
          <a:fillRef idx="0"/>
          <a:effectRef idx="0"/>
          <a:fontRef idx="minor"/>
        </p:style>
        <p:txBody>
          <a:bodyPr lIns="90000" rIns="90000" tIns="91440" bIns="91440" anchor="ctr"/>
          <a:p>
            <a:pPr>
              <a:lnSpc>
                <a:spcPct val="100000"/>
              </a:lnSpc>
            </a:pPr>
            <a:r>
              <a:rPr b="1" lang="en-US" sz="2400" spc="-1" strike="noStrike">
                <a:solidFill>
                  <a:srgbClr val="0d0d0d"/>
                </a:solidFill>
                <a:uFill>
                  <a:solidFill>
                    <a:srgbClr val="ffffff"/>
                  </a:solidFill>
                </a:uFill>
                <a:latin typeface="Gill Sans Light"/>
                <a:ea typeface="Lora"/>
              </a:rPr>
              <a:t>Zylker in trouble! </a:t>
            </a:r>
            <a:endParaRPr b="0" lang="en-US" sz="1800" spc="-1" strike="noStrike">
              <a:solidFill>
                <a:srgbClr val="000000"/>
              </a:solidFill>
              <a:uFill>
                <a:solidFill>
                  <a:srgbClr val="ffffff"/>
                </a:solidFill>
              </a:uFill>
              <a:latin typeface="Arial"/>
            </a:endParaRPr>
          </a:p>
          <a:p>
            <a:pPr>
              <a:lnSpc>
                <a:spcPct val="100000"/>
              </a:lnSpc>
            </a:pPr>
            <a:r>
              <a:rPr b="1" lang="en-US" sz="1400" spc="-1" strike="noStrike">
                <a:solidFill>
                  <a:srgbClr val="0d0d0d"/>
                </a:solidFill>
                <a:uFill>
                  <a:solidFill>
                    <a:srgbClr val="ffffff"/>
                  </a:solidFill>
                </a:uFill>
                <a:latin typeface="Gill Sans Light"/>
                <a:ea typeface="Lora"/>
              </a:rPr>
              <a:t>Things don’t work as planned.</a:t>
            </a:r>
            <a:endParaRPr b="0" lang="en-US" sz="1800" spc="-1" strike="noStrike">
              <a:solidFill>
                <a:srgbClr val="000000"/>
              </a:solidFill>
              <a:uFill>
                <a:solidFill>
                  <a:srgbClr val="ffffff"/>
                </a:solidFill>
              </a:uFill>
              <a:latin typeface="Arial"/>
            </a:endParaRPr>
          </a:p>
        </p:txBody>
      </p:sp>
      <p:sp>
        <p:nvSpPr>
          <p:cNvPr id="337" name="CustomShape 2"/>
          <p:cNvSpPr/>
          <p:nvPr/>
        </p:nvSpPr>
        <p:spPr>
          <a:xfrm>
            <a:off x="1216440" y="954720"/>
            <a:ext cx="152280" cy="152280"/>
          </a:xfrm>
          <a:custGeom>
            <a:avLst/>
            <a:gdLst/>
            <a:ahLst/>
            <a:rect l="l" t="t" r="r" b="b"/>
            <a:pathLst>
              <a:path w="7527" h="7526">
                <a:moveTo>
                  <a:pt x="5992" y="0"/>
                </a:moveTo>
                <a:lnTo>
                  <a:pt x="537" y="6430"/>
                </a:lnTo>
                <a:lnTo>
                  <a:pt x="1" y="7526"/>
                </a:lnTo>
                <a:lnTo>
                  <a:pt x="1097" y="6990"/>
                </a:lnTo>
                <a:lnTo>
                  <a:pt x="7526" y="1534"/>
                </a:lnTo>
                <a:lnTo>
                  <a:pt x="5992" y="0"/>
                </a:lnTo>
                <a:close/>
              </a:path>
            </a:pathLst>
          </a:custGeom>
          <a:noFill/>
          <a:ln w="9360">
            <a:solidFill>
              <a:srgbClr val="000000"/>
            </a:solidFill>
            <a:round/>
          </a:ln>
        </p:spPr>
        <p:style>
          <a:lnRef idx="0"/>
          <a:fillRef idx="0"/>
          <a:effectRef idx="0"/>
          <a:fontRef idx="minor"/>
        </p:style>
      </p:sp>
      <p:sp>
        <p:nvSpPr>
          <p:cNvPr id="338" name="CustomShape 3"/>
          <p:cNvSpPr/>
          <p:nvPr/>
        </p:nvSpPr>
        <p:spPr>
          <a:xfrm>
            <a:off x="1432440" y="748800"/>
            <a:ext cx="142200" cy="142200"/>
          </a:xfrm>
          <a:custGeom>
            <a:avLst/>
            <a:gdLst/>
            <a:ahLst/>
            <a:rect l="l" t="t" r="r" b="b"/>
            <a:pathLst>
              <a:path w="7039" h="704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360">
            <a:solidFill>
              <a:srgbClr val="000000"/>
            </a:solidFill>
            <a:round/>
          </a:ln>
        </p:spPr>
        <p:style>
          <a:lnRef idx="0"/>
          <a:fillRef idx="0"/>
          <a:effectRef idx="0"/>
          <a:fontRef idx="minor"/>
        </p:style>
      </p:sp>
      <p:sp>
        <p:nvSpPr>
          <p:cNvPr id="339" name="CustomShape 4"/>
          <p:cNvSpPr/>
          <p:nvPr/>
        </p:nvSpPr>
        <p:spPr>
          <a:xfrm>
            <a:off x="1272960" y="804240"/>
            <a:ext cx="246600" cy="246600"/>
          </a:xfrm>
          <a:custGeom>
            <a:avLst/>
            <a:gdLst/>
            <a:ahLst/>
            <a:rect l="l" t="t" r="r" b="b"/>
            <a:pathLst>
              <a:path w="12130" h="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360">
            <a:solidFill>
              <a:srgbClr val="000000"/>
            </a:solidFill>
            <a:round/>
          </a:ln>
        </p:spPr>
        <p:style>
          <a:lnRef idx="0"/>
          <a:fillRef idx="0"/>
          <a:effectRef idx="0"/>
          <a:fontRef idx="minor"/>
        </p:style>
      </p:sp>
      <p:sp>
        <p:nvSpPr>
          <p:cNvPr id="340" name="CustomShape 5"/>
          <p:cNvSpPr/>
          <p:nvPr/>
        </p:nvSpPr>
        <p:spPr>
          <a:xfrm>
            <a:off x="1397520" y="848880"/>
            <a:ext cx="39240" cy="39240"/>
          </a:xfrm>
          <a:custGeom>
            <a:avLst/>
            <a:gdLst/>
            <a:ahLst/>
            <a:rect l="l" t="t" r="r" b="b"/>
            <a:pathLst>
              <a:path w="1998" h="1998">
                <a:moveTo>
                  <a:pt x="1" y="1997"/>
                </a:moveTo>
                <a:lnTo>
                  <a:pt x="1998" y="0"/>
                </a:lnTo>
              </a:path>
            </a:pathLst>
          </a:custGeom>
          <a:noFill/>
          <a:ln w="9360">
            <a:solidFill>
              <a:srgbClr val="000000"/>
            </a:solidFill>
            <a:round/>
          </a:ln>
        </p:spPr>
        <p:style>
          <a:lnRef idx="0"/>
          <a:fillRef idx="0"/>
          <a:effectRef idx="0"/>
          <a:fontRef idx="minor"/>
        </p:style>
      </p:sp>
      <p:sp>
        <p:nvSpPr>
          <p:cNvPr id="341" name="CustomShape 6"/>
          <p:cNvSpPr/>
          <p:nvPr/>
        </p:nvSpPr>
        <p:spPr>
          <a:xfrm rot="20326200">
            <a:off x="1606320" y="1773360"/>
            <a:ext cx="1606680" cy="2456280"/>
          </a:xfrm>
          <a:prstGeom prst="arc">
            <a:avLst>
              <a:gd name="adj1" fmla="val 15043108"/>
              <a:gd name="adj2" fmla="val 97136"/>
            </a:avLst>
          </a:prstGeom>
          <a:noFill/>
          <a:ln>
            <a:solidFill>
              <a:schemeClr val="tx2">
                <a:lumMod val="90000"/>
              </a:schemeClr>
            </a:solidFill>
            <a:roun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42" name="CustomShape 7"/>
          <p:cNvSpPr/>
          <p:nvPr/>
        </p:nvSpPr>
        <p:spPr>
          <a:xfrm>
            <a:off x="3567600" y="1287360"/>
            <a:ext cx="1415520" cy="33228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600" spc="-1" strike="noStrike">
                <a:solidFill>
                  <a:srgbClr val="000000"/>
                </a:solidFill>
                <a:uFill>
                  <a:solidFill>
                    <a:srgbClr val="ffffff"/>
                  </a:solidFill>
                </a:uFill>
                <a:latin typeface="Apple Symbols"/>
                <a:ea typeface="AppleGothic"/>
              </a:rPr>
              <a:t>THE IT TEAM</a:t>
            </a:r>
            <a:endParaRPr b="0" lang="en-US" sz="1800" spc="-1" strike="noStrike">
              <a:solidFill>
                <a:srgbClr val="000000"/>
              </a:solidFill>
              <a:uFill>
                <a:solidFill>
                  <a:srgbClr val="ffffff"/>
                </a:solidFill>
              </a:uFill>
              <a:latin typeface="Arial"/>
            </a:endParaRPr>
          </a:p>
        </p:txBody>
      </p:sp>
      <p:sp>
        <p:nvSpPr>
          <p:cNvPr id="343" name="CustomShape 8"/>
          <p:cNvSpPr/>
          <p:nvPr/>
        </p:nvSpPr>
        <p:spPr>
          <a:xfrm>
            <a:off x="74880" y="3262680"/>
            <a:ext cx="1800000" cy="337320"/>
          </a:xfrm>
          <a:prstGeom prst="rect">
            <a:avLst/>
          </a:prstGeom>
          <a:solidFill>
            <a:schemeClr val="accent2">
              <a:lumMod val="40000"/>
              <a:lumOff val="60000"/>
              <a:alpha val="42000"/>
            </a:schemeClr>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gn="ctr">
              <a:lnSpc>
                <a:spcPct val="100000"/>
              </a:lnSpc>
            </a:pPr>
            <a:r>
              <a:rPr b="0" lang="en-US" sz="800" spc="-1" strike="noStrike">
                <a:solidFill>
                  <a:srgbClr val="000000"/>
                </a:solidFill>
                <a:uFill>
                  <a:solidFill>
                    <a:srgbClr val="ffffff"/>
                  </a:solidFill>
                </a:uFill>
                <a:latin typeface=" Gill sans light"/>
                <a:ea typeface="Arial"/>
              </a:rPr>
              <a:t>Adam from the San Francisco site</a:t>
            </a:r>
            <a:endParaRPr b="0" lang="en-US" sz="1800" spc="-1" strike="noStrike">
              <a:solidFill>
                <a:srgbClr val="000000"/>
              </a:solidFill>
              <a:uFill>
                <a:solidFill>
                  <a:srgbClr val="ffffff"/>
                </a:solidFill>
              </a:uFill>
              <a:latin typeface="Arial"/>
            </a:endParaRPr>
          </a:p>
        </p:txBody>
      </p:sp>
      <p:sp>
        <p:nvSpPr>
          <p:cNvPr id="344" name="CustomShape 9"/>
          <p:cNvSpPr/>
          <p:nvPr/>
        </p:nvSpPr>
        <p:spPr>
          <a:xfrm>
            <a:off x="3528720" y="4123800"/>
            <a:ext cx="1720440" cy="237240"/>
          </a:xfrm>
          <a:prstGeom prst="rect">
            <a:avLst/>
          </a:prstGeom>
          <a:solidFill>
            <a:srgbClr val="efd9b0">
              <a:alpha val="42000"/>
            </a:srgbClr>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gn="ctr">
              <a:lnSpc>
                <a:spcPct val="100000"/>
              </a:lnSpc>
            </a:pPr>
            <a:r>
              <a:rPr b="0" lang="en-US" sz="800" spc="-1" strike="noStrike">
                <a:solidFill>
                  <a:srgbClr val="000000"/>
                </a:solidFill>
                <a:uFill>
                  <a:solidFill>
                    <a:srgbClr val="ffffff"/>
                  </a:solidFill>
                </a:uFill>
                <a:latin typeface=" Gill sans light"/>
                <a:ea typeface="Arial"/>
              </a:rPr>
              <a:t>Jason from the Los Angeles site</a:t>
            </a:r>
            <a:endParaRPr b="0" lang="en-US" sz="1800" spc="-1" strike="noStrike">
              <a:solidFill>
                <a:srgbClr val="000000"/>
              </a:solidFill>
              <a:uFill>
                <a:solidFill>
                  <a:srgbClr val="ffffff"/>
                </a:solidFill>
              </a:uFill>
              <a:latin typeface="Arial"/>
            </a:endParaRPr>
          </a:p>
        </p:txBody>
      </p:sp>
      <p:sp>
        <p:nvSpPr>
          <p:cNvPr id="345" name="CustomShape 10"/>
          <p:cNvSpPr/>
          <p:nvPr/>
        </p:nvSpPr>
        <p:spPr>
          <a:xfrm rot="21447600">
            <a:off x="1524960" y="2521440"/>
            <a:ext cx="1442520" cy="695160"/>
          </a:xfrm>
          <a:prstGeom prst="wedgeEllipseCallout">
            <a:avLst>
              <a:gd name="adj1" fmla="val -69134"/>
              <a:gd name="adj2" fmla="val -54103"/>
            </a:avLst>
          </a:prstGeom>
          <a:solidFill>
            <a:schemeClr val="accent4">
              <a:alpha val="50000"/>
            </a:schemeClr>
          </a:solidFill>
          <a:ln>
            <a:round/>
          </a:ln>
          <a:effectLst>
            <a:outerShdw blurRad="40000" dir="5400000" dist="20000" rotWithShape="0">
              <a:srgbClr val="000000">
                <a:alpha val="38000"/>
              </a:srgbClr>
            </a:outerShdw>
          </a:effectLst>
        </p:spPr>
        <p:style>
          <a:lnRef idx="3">
            <a:schemeClr val="lt1"/>
          </a:lnRef>
          <a:fillRef idx="1">
            <a:schemeClr val="accent4"/>
          </a:fillRef>
          <a:effectRef idx="1">
            <a:schemeClr val="accent4"/>
          </a:effectRef>
          <a:fontRef idx="minor"/>
        </p:style>
        <p:txBody>
          <a:bodyPr lIns="90000" rIns="90000" tIns="45000" bIns="45000" anchor="ctr"/>
          <a:p>
            <a:pPr algn="ctr">
              <a:lnSpc>
                <a:spcPct val="100000"/>
              </a:lnSpc>
            </a:pPr>
            <a:r>
              <a:rPr b="0" lang="en-US" sz="800" spc="-1" strike="noStrike">
                <a:solidFill>
                  <a:srgbClr val="000000"/>
                </a:solidFill>
                <a:uFill>
                  <a:solidFill>
                    <a:srgbClr val="ffffff"/>
                  </a:solidFill>
                </a:uFill>
                <a:latin typeface="Gill Sans"/>
                <a:ea typeface="Arial"/>
              </a:rPr>
              <a:t>I don’t think the four-port KVM switches are compatible! </a:t>
            </a:r>
            <a:endParaRPr b="0" lang="en-US" sz="1800" spc="-1" strike="noStrike">
              <a:solidFill>
                <a:srgbClr val="000000"/>
              </a:solidFill>
              <a:uFill>
                <a:solidFill>
                  <a:srgbClr val="ffffff"/>
                </a:solidFill>
              </a:uFill>
              <a:latin typeface="Arial"/>
            </a:endParaRPr>
          </a:p>
        </p:txBody>
      </p:sp>
      <p:sp>
        <p:nvSpPr>
          <p:cNvPr id="346" name="CustomShape 11"/>
          <p:cNvSpPr/>
          <p:nvPr/>
        </p:nvSpPr>
        <p:spPr>
          <a:xfrm rot="21344400">
            <a:off x="72360" y="1344240"/>
            <a:ext cx="1353960" cy="632880"/>
          </a:xfrm>
          <a:prstGeom prst="wedgeEllipseCallout">
            <a:avLst>
              <a:gd name="adj1" fmla="val 6171"/>
              <a:gd name="adj2" fmla="val 92264"/>
            </a:avLst>
          </a:prstGeom>
          <a:solidFill>
            <a:schemeClr val="accent4">
              <a:alpha val="47000"/>
            </a:schemeClr>
          </a:solidFill>
          <a:ln>
            <a:round/>
          </a:ln>
          <a:effectLst>
            <a:outerShdw blurRad="40000" dir="5400000" dist="20000" rotWithShape="0">
              <a:srgbClr val="000000">
                <a:alpha val="38000"/>
              </a:srgbClr>
            </a:outerShdw>
          </a:effectLst>
        </p:spPr>
        <p:style>
          <a:lnRef idx="3">
            <a:schemeClr val="lt1"/>
          </a:lnRef>
          <a:fillRef idx="1">
            <a:schemeClr val="accent4"/>
          </a:fillRef>
          <a:effectRef idx="1">
            <a:schemeClr val="accent4"/>
          </a:effectRef>
          <a:fontRef idx="minor"/>
        </p:style>
        <p:txBody>
          <a:bodyPr lIns="90000" rIns="90000" tIns="45000" bIns="45000" anchor="ctr"/>
          <a:p>
            <a:pPr algn="ctr">
              <a:lnSpc>
                <a:spcPct val="100000"/>
              </a:lnSpc>
            </a:pPr>
            <a:r>
              <a:rPr b="0" lang="en-US" sz="800" spc="-1" strike="noStrike">
                <a:solidFill>
                  <a:srgbClr val="000000"/>
                </a:solidFill>
                <a:uFill>
                  <a:solidFill>
                    <a:srgbClr val="ffffff"/>
                  </a:solidFill>
                </a:uFill>
                <a:latin typeface="Gill Sans"/>
                <a:ea typeface="Arial"/>
              </a:rPr>
              <a:t>The keyboards and pointing devices are giving trouble!</a:t>
            </a:r>
            <a:endParaRPr b="0" lang="en-US" sz="1800" spc="-1" strike="noStrike">
              <a:solidFill>
                <a:srgbClr val="000000"/>
              </a:solidFill>
              <a:uFill>
                <a:solidFill>
                  <a:srgbClr val="ffffff"/>
                </a:solidFill>
              </a:uFill>
              <a:latin typeface="Arial"/>
            </a:endParaRPr>
          </a:p>
        </p:txBody>
      </p:sp>
      <p:sp>
        <p:nvSpPr>
          <p:cNvPr id="347" name="CustomShape 12"/>
          <p:cNvSpPr/>
          <p:nvPr/>
        </p:nvSpPr>
        <p:spPr>
          <a:xfrm rot="21357000">
            <a:off x="3274560" y="1695600"/>
            <a:ext cx="2007000" cy="848880"/>
          </a:xfrm>
          <a:prstGeom prst="wedgeEllipseCallout">
            <a:avLst>
              <a:gd name="adj1" fmla="val -2764"/>
              <a:gd name="adj2" fmla="val 113945"/>
            </a:avLst>
          </a:prstGeom>
          <a:solidFill>
            <a:schemeClr val="accent4">
              <a:alpha val="47000"/>
            </a:schemeClr>
          </a:solidFill>
          <a:ln>
            <a:round/>
          </a:ln>
          <a:effectLst>
            <a:outerShdw blurRad="40000" dir="5400000" dist="20000" rotWithShape="0">
              <a:srgbClr val="000000">
                <a:alpha val="38000"/>
              </a:srgbClr>
            </a:outerShdw>
          </a:effectLst>
        </p:spPr>
        <p:style>
          <a:lnRef idx="3">
            <a:schemeClr val="lt1"/>
          </a:lnRef>
          <a:fillRef idx="1">
            <a:schemeClr val="accent4"/>
          </a:fillRef>
          <a:effectRef idx="1">
            <a:schemeClr val="accent4"/>
          </a:effectRef>
          <a:fontRef idx="minor"/>
        </p:style>
        <p:txBody>
          <a:bodyPr lIns="90000" rIns="90000" tIns="45000" bIns="45000" anchor="ctr"/>
          <a:p>
            <a:pPr algn="ctr">
              <a:lnSpc>
                <a:spcPct val="100000"/>
              </a:lnSpc>
            </a:pPr>
            <a:r>
              <a:rPr b="0" lang="en-US" sz="800" spc="-1" strike="noStrike">
                <a:solidFill>
                  <a:srgbClr val="000000"/>
                </a:solidFill>
                <a:uFill>
                  <a:solidFill>
                    <a:srgbClr val="ffffff"/>
                  </a:solidFill>
                </a:uFill>
                <a:latin typeface="Gill Sans"/>
                <a:ea typeface="Arial"/>
              </a:rPr>
              <a:t>I’ve got complaints. Apparently, some notebooks with 500 MB RAM don’t receive all the information.</a:t>
            </a:r>
            <a:endParaRPr b="0" lang="en-US" sz="1800" spc="-1" strike="noStrike">
              <a:solidFill>
                <a:srgbClr val="000000"/>
              </a:solidFill>
              <a:uFill>
                <a:solidFill>
                  <a:srgbClr val="ffffff"/>
                </a:solidFill>
              </a:uFill>
              <a:latin typeface="Arial"/>
            </a:endParaRPr>
          </a:p>
        </p:txBody>
      </p:sp>
      <p:sp>
        <p:nvSpPr>
          <p:cNvPr id="348" name="CustomShape 13"/>
          <p:cNvSpPr/>
          <p:nvPr/>
        </p:nvSpPr>
        <p:spPr>
          <a:xfrm rot="361800">
            <a:off x="4874400" y="2626200"/>
            <a:ext cx="1158480" cy="469440"/>
          </a:xfrm>
          <a:prstGeom prst="wedgeEllipseCallout">
            <a:avLst>
              <a:gd name="adj1" fmla="val -65732"/>
              <a:gd name="adj2" fmla="val 118237"/>
            </a:avLst>
          </a:prstGeom>
          <a:solidFill>
            <a:schemeClr val="accent4">
              <a:alpha val="47000"/>
            </a:schemeClr>
          </a:solidFill>
          <a:ln>
            <a:round/>
          </a:ln>
          <a:effectLst>
            <a:outerShdw blurRad="40000" dir="5400000" dist="20000" rotWithShape="0">
              <a:srgbClr val="000000">
                <a:alpha val="38000"/>
              </a:srgbClr>
            </a:outerShdw>
          </a:effectLst>
        </p:spPr>
        <p:style>
          <a:lnRef idx="3">
            <a:schemeClr val="lt1"/>
          </a:lnRef>
          <a:fillRef idx="1">
            <a:schemeClr val="accent4"/>
          </a:fillRef>
          <a:effectRef idx="1">
            <a:schemeClr val="accent4"/>
          </a:effectRef>
          <a:fontRef idx="minor"/>
        </p:style>
        <p:txBody>
          <a:bodyPr lIns="90000" rIns="90000" tIns="45000" bIns="45000" anchor="ctr"/>
          <a:p>
            <a:pPr algn="ctr">
              <a:lnSpc>
                <a:spcPct val="100000"/>
              </a:lnSpc>
            </a:pPr>
            <a:r>
              <a:rPr b="0" lang="en-US" sz="800" spc="-1" strike="noStrike">
                <a:solidFill>
                  <a:srgbClr val="000000"/>
                </a:solidFill>
                <a:uFill>
                  <a:solidFill>
                    <a:srgbClr val="ffffff"/>
                  </a:solidFill>
                </a:uFill>
                <a:latin typeface="Gill Sans"/>
                <a:ea typeface="Arial"/>
              </a:rPr>
              <a:t>VPN drops connection </a:t>
            </a:r>
            <a:endParaRPr b="0" lang="en-US" sz="1800" spc="-1" strike="noStrike">
              <a:solidFill>
                <a:srgbClr val="000000"/>
              </a:solidFill>
              <a:uFill>
                <a:solidFill>
                  <a:srgbClr val="ffffff"/>
                </a:solidFill>
              </a:uFill>
              <a:latin typeface="Arial"/>
            </a:endParaRPr>
          </a:p>
        </p:txBody>
      </p:sp>
      <p:sp>
        <p:nvSpPr>
          <p:cNvPr id="349" name="CustomShape 14"/>
          <p:cNvSpPr/>
          <p:nvPr/>
        </p:nvSpPr>
        <p:spPr>
          <a:xfrm>
            <a:off x="6870600" y="3346200"/>
            <a:ext cx="1534680" cy="234720"/>
          </a:xfrm>
          <a:prstGeom prst="rect">
            <a:avLst/>
          </a:prstGeom>
          <a:solidFill>
            <a:srgbClr val="efd9b0">
              <a:alpha val="42000"/>
            </a:srgbClr>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gn="ctr">
              <a:lnSpc>
                <a:spcPct val="100000"/>
              </a:lnSpc>
            </a:pPr>
            <a:r>
              <a:rPr b="0" lang="en-US" sz="800" spc="-1" strike="noStrike">
                <a:solidFill>
                  <a:srgbClr val="000000"/>
                </a:solidFill>
                <a:uFill>
                  <a:solidFill>
                    <a:srgbClr val="ffffff"/>
                  </a:solidFill>
                </a:uFill>
                <a:latin typeface=" Gill sans light"/>
                <a:ea typeface="Arial"/>
              </a:rPr>
              <a:t>Scott, company wide support</a:t>
            </a:r>
            <a:endParaRPr b="0" lang="en-US" sz="1800" spc="-1" strike="noStrike">
              <a:solidFill>
                <a:srgbClr val="000000"/>
              </a:solidFill>
              <a:uFill>
                <a:solidFill>
                  <a:srgbClr val="ffffff"/>
                </a:solidFill>
              </a:uFill>
              <a:latin typeface="Arial"/>
            </a:endParaRPr>
          </a:p>
        </p:txBody>
      </p:sp>
      <p:sp>
        <p:nvSpPr>
          <p:cNvPr id="350" name="CustomShape 15"/>
          <p:cNvSpPr/>
          <p:nvPr/>
        </p:nvSpPr>
        <p:spPr>
          <a:xfrm>
            <a:off x="7845480" y="1925640"/>
            <a:ext cx="1262160" cy="640440"/>
          </a:xfrm>
          <a:prstGeom prst="wedgeEllipseCallout">
            <a:avLst>
              <a:gd name="adj1" fmla="val -45576"/>
              <a:gd name="adj2" fmla="val 46270"/>
            </a:avLst>
          </a:prstGeom>
          <a:solidFill>
            <a:schemeClr val="accent4">
              <a:alpha val="47000"/>
            </a:schemeClr>
          </a:solidFill>
          <a:ln>
            <a:round/>
          </a:ln>
          <a:effectLst>
            <a:outerShdw blurRad="40000" dir="5400000" dist="20000" rotWithShape="0">
              <a:srgbClr val="000000">
                <a:alpha val="38000"/>
              </a:srgbClr>
            </a:outerShdw>
          </a:effectLst>
        </p:spPr>
        <p:style>
          <a:lnRef idx="3">
            <a:schemeClr val="lt1"/>
          </a:lnRef>
          <a:fillRef idx="1">
            <a:schemeClr val="accent4"/>
          </a:fillRef>
          <a:effectRef idx="1">
            <a:schemeClr val="accent4"/>
          </a:effectRef>
          <a:fontRef idx="minor"/>
        </p:style>
        <p:txBody>
          <a:bodyPr lIns="90000" rIns="90000" tIns="45000" bIns="45000" anchor="ctr"/>
          <a:p>
            <a:pPr algn="ctr">
              <a:lnSpc>
                <a:spcPct val="100000"/>
              </a:lnSpc>
            </a:pPr>
            <a:r>
              <a:rPr b="0" lang="en-US" sz="800" spc="-1" strike="noStrike">
                <a:solidFill>
                  <a:srgbClr val="000000"/>
                </a:solidFill>
                <a:uFill>
                  <a:solidFill>
                    <a:srgbClr val="ffffff"/>
                  </a:solidFill>
                </a:uFill>
                <a:latin typeface="Gill Sans"/>
                <a:ea typeface="Arial"/>
              </a:rPr>
              <a:t>The firewall and DLP software don’t run on Windows 10</a:t>
            </a:r>
            <a:endParaRPr b="0" lang="en-US" sz="1800" spc="-1" strike="noStrike">
              <a:solidFill>
                <a:srgbClr val="000000"/>
              </a:solidFill>
              <a:uFill>
                <a:solidFill>
                  <a:srgbClr val="ffffff"/>
                </a:solidFill>
              </a:uFill>
              <a:latin typeface="Arial"/>
            </a:endParaRPr>
          </a:p>
        </p:txBody>
      </p:sp>
      <p:sp>
        <p:nvSpPr>
          <p:cNvPr id="351" name="CustomShape 16"/>
          <p:cNvSpPr/>
          <p:nvPr/>
        </p:nvSpPr>
        <p:spPr>
          <a:xfrm>
            <a:off x="6056640" y="1487880"/>
            <a:ext cx="1130040" cy="405720"/>
          </a:xfrm>
          <a:prstGeom prst="wedgeEllipseCallout">
            <a:avLst>
              <a:gd name="adj1" fmla="val 57044"/>
              <a:gd name="adj2" fmla="val 181132"/>
            </a:avLst>
          </a:prstGeom>
          <a:solidFill>
            <a:schemeClr val="accent4">
              <a:alpha val="47000"/>
            </a:schemeClr>
          </a:solidFill>
          <a:ln>
            <a:round/>
          </a:ln>
          <a:effectLst>
            <a:outerShdw blurRad="40000" dir="5400000" dist="20000" rotWithShape="0">
              <a:srgbClr val="000000">
                <a:alpha val="38000"/>
              </a:srgbClr>
            </a:outerShdw>
          </a:effectLst>
        </p:spPr>
        <p:style>
          <a:lnRef idx="3">
            <a:schemeClr val="lt1"/>
          </a:lnRef>
          <a:fillRef idx="1">
            <a:schemeClr val="accent4"/>
          </a:fillRef>
          <a:effectRef idx="1">
            <a:schemeClr val="accent4"/>
          </a:effectRef>
          <a:fontRef idx="minor"/>
        </p:style>
        <p:txBody>
          <a:bodyPr lIns="90000" rIns="90000" tIns="45000" bIns="45000" anchor="ctr"/>
          <a:p>
            <a:pPr algn="ctr">
              <a:lnSpc>
                <a:spcPct val="100000"/>
              </a:lnSpc>
            </a:pPr>
            <a:r>
              <a:rPr b="0" lang="en-US" sz="800" spc="-1" strike="noStrike">
                <a:solidFill>
                  <a:srgbClr val="000000"/>
                </a:solidFill>
                <a:uFill>
                  <a:solidFill>
                    <a:srgbClr val="ffffff"/>
                  </a:solidFill>
                </a:uFill>
                <a:latin typeface="Gill Sans"/>
                <a:ea typeface="Arial"/>
              </a:rPr>
              <a:t>VPN drops connection!  </a:t>
            </a:r>
            <a:endParaRPr b="0" lang="en-US" sz="1800" spc="-1" strike="noStrike">
              <a:solidFill>
                <a:srgbClr val="000000"/>
              </a:solidFill>
              <a:uFill>
                <a:solidFill>
                  <a:srgbClr val="ffffff"/>
                </a:solidFill>
              </a:uFill>
              <a:latin typeface="Arial"/>
            </a:endParaRPr>
          </a:p>
        </p:txBody>
      </p:sp>
      <p:sp>
        <p:nvSpPr>
          <p:cNvPr id="352" name="CustomShape 17"/>
          <p:cNvSpPr/>
          <p:nvPr/>
        </p:nvSpPr>
        <p:spPr>
          <a:xfrm rot="2497800">
            <a:off x="5265360" y="1391760"/>
            <a:ext cx="1606680" cy="2456280"/>
          </a:xfrm>
          <a:prstGeom prst="arc">
            <a:avLst>
              <a:gd name="adj1" fmla="val 20039398"/>
              <a:gd name="adj2" fmla="val 5614142"/>
            </a:avLst>
          </a:prstGeom>
          <a:noFill/>
          <a:ln>
            <a:solidFill>
              <a:schemeClr val="tx2">
                <a:lumMod val="90000"/>
              </a:schemeClr>
            </a:solidFill>
            <a:roun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53" name="CustomShape 18"/>
          <p:cNvSpPr/>
          <p:nvPr/>
        </p:nvSpPr>
        <p:spPr>
          <a:xfrm>
            <a:off x="7487280" y="1168920"/>
            <a:ext cx="959760" cy="388080"/>
          </a:xfrm>
          <a:prstGeom prst="wedgeEllipseCallout">
            <a:avLst>
              <a:gd name="adj1" fmla="val -31074"/>
              <a:gd name="adj2" fmla="val 250427"/>
            </a:avLst>
          </a:prstGeom>
          <a:solidFill>
            <a:schemeClr val="accent4">
              <a:alpha val="50000"/>
            </a:schemeClr>
          </a:solidFill>
          <a:ln>
            <a:round/>
          </a:ln>
          <a:effectLst>
            <a:outerShdw blurRad="40000" dir="5400000" dist="20000" rotWithShape="0">
              <a:srgbClr val="000000">
                <a:alpha val="38000"/>
              </a:srgbClr>
            </a:outerShdw>
          </a:effectLst>
        </p:spPr>
        <p:style>
          <a:lnRef idx="3">
            <a:schemeClr val="lt1"/>
          </a:lnRef>
          <a:fillRef idx="1">
            <a:schemeClr val="accent4"/>
          </a:fillRef>
          <a:effectRef idx="1">
            <a:schemeClr val="accent4"/>
          </a:effectRef>
          <a:fontRef idx="minor"/>
        </p:style>
        <p:txBody>
          <a:bodyPr lIns="90000" rIns="90000" tIns="45000" bIns="45000" anchor="ctr"/>
          <a:p>
            <a:pPr algn="ctr">
              <a:lnSpc>
                <a:spcPct val="100000"/>
              </a:lnSpc>
            </a:pPr>
            <a:r>
              <a:rPr b="0" lang="en-US" sz="800" spc="-1" strike="noStrike">
                <a:solidFill>
                  <a:srgbClr val="000000"/>
                </a:solidFill>
                <a:uFill>
                  <a:solidFill>
                    <a:srgbClr val="ffffff"/>
                  </a:solidFill>
                </a:uFill>
                <a:latin typeface="Gill Sans"/>
                <a:ea typeface="Arial"/>
              </a:rPr>
              <a:t>Tickets are pouring in!</a:t>
            </a:r>
            <a:endParaRPr b="0" lang="en-US" sz="1800" spc="-1" strike="noStrike">
              <a:solidFill>
                <a:srgbClr val="000000"/>
              </a:solidFill>
              <a:uFill>
                <a:solidFill>
                  <a:srgbClr val="ffffff"/>
                </a:solidFill>
              </a:uFill>
              <a:latin typeface="Arial"/>
            </a:endParaRPr>
          </a:p>
        </p:txBody>
      </p:sp>
      <p:pic>
        <p:nvPicPr>
          <p:cNvPr id="354" name="" descr=""/>
          <p:cNvPicPr/>
          <p:nvPr/>
        </p:nvPicPr>
        <p:blipFill>
          <a:blip r:embed="rId4"/>
          <a:stretch/>
        </p:blipFill>
        <p:spPr>
          <a:xfrm>
            <a:off x="8156520" y="4809600"/>
            <a:ext cx="931320" cy="21816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5" name="CustomShape 1"/>
          <p:cNvSpPr/>
          <p:nvPr/>
        </p:nvSpPr>
        <p:spPr>
          <a:xfrm>
            <a:off x="802080" y="1353600"/>
            <a:ext cx="2735640" cy="1023120"/>
          </a:xfrm>
          <a:prstGeom prst="rect">
            <a:avLst/>
          </a:prstGeom>
          <a:solidFill>
            <a:schemeClr val="accent2">
              <a:lumMod val="60000"/>
              <a:lumOff val="40000"/>
              <a:alpha val="42000"/>
            </a:schemeClr>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nSpc>
                <a:spcPct val="100000"/>
              </a:lnSpc>
            </a:pPr>
            <a:r>
              <a:rPr b="1" lang="en-US" sz="900" spc="-1" strike="noStrike">
                <a:solidFill>
                  <a:srgbClr val="0d0d0d"/>
                </a:solidFill>
                <a:uFill>
                  <a:solidFill>
                    <a:srgbClr val="ffffff"/>
                  </a:solidFill>
                </a:uFill>
                <a:latin typeface="American Typewriter"/>
                <a:ea typeface="Arial"/>
              </a:rPr>
              <a:t>      </a:t>
            </a:r>
            <a:r>
              <a:rPr b="1" lang="en-US" sz="900" spc="-1" strike="noStrike">
                <a:solidFill>
                  <a:srgbClr val="0d0d0d"/>
                </a:solidFill>
                <a:uFill>
                  <a:solidFill>
                    <a:srgbClr val="ffffff"/>
                  </a:solidFill>
                </a:uFill>
                <a:latin typeface="American Typewriter"/>
                <a:ea typeface="Arial"/>
              </a:rPr>
              <a:t>STEP 1</a:t>
            </a:r>
            <a:endParaRPr b="0" lang="en-US" sz="1800" spc="-1" strike="noStrike">
              <a:solidFill>
                <a:srgbClr val="000000"/>
              </a:solidFill>
              <a:uFill>
                <a:solidFill>
                  <a:srgbClr val="ffffff"/>
                </a:solidFill>
              </a:uFill>
              <a:latin typeface="Arial"/>
            </a:endParaRPr>
          </a:p>
          <a:p>
            <a:pPr>
              <a:lnSpc>
                <a:spcPct val="100000"/>
              </a:lnSpc>
            </a:pPr>
            <a:r>
              <a:rPr b="0" lang="en-US" sz="900" spc="-1" strike="noStrike">
                <a:solidFill>
                  <a:srgbClr val="0d0d0d"/>
                </a:solidFill>
                <a:uFill>
                  <a:solidFill>
                    <a:srgbClr val="ffffff"/>
                  </a:solidFill>
                </a:uFill>
                <a:latin typeface="Gill Sans Light"/>
                <a:ea typeface="Arial"/>
              </a:rPr>
              <a:t>         </a:t>
            </a:r>
            <a:endParaRPr b="0" lang="en-US" sz="1800" spc="-1" strike="noStrike">
              <a:solidFill>
                <a:srgbClr val="000000"/>
              </a:solidFill>
              <a:uFill>
                <a:solidFill>
                  <a:srgbClr val="ffffff"/>
                </a:solidFill>
              </a:uFill>
              <a:latin typeface="Arial"/>
            </a:endParaRPr>
          </a:p>
          <a:p>
            <a:pPr>
              <a:lnSpc>
                <a:spcPct val="100000"/>
              </a:lnSpc>
            </a:pPr>
            <a:r>
              <a:rPr b="0" lang="en-US" sz="900" spc="-1" strike="noStrike">
                <a:solidFill>
                  <a:srgbClr val="0d0d0d"/>
                </a:solidFill>
                <a:uFill>
                  <a:solidFill>
                    <a:srgbClr val="ffffff"/>
                  </a:solidFill>
                </a:uFill>
                <a:latin typeface="Gill Sans Light"/>
                <a:ea typeface="Arial"/>
              </a:rPr>
              <a:t>         </a:t>
            </a:r>
            <a:r>
              <a:rPr b="0" lang="en-US" sz="900" spc="-1" strike="noStrike">
                <a:solidFill>
                  <a:srgbClr val="0d0d0d"/>
                </a:solidFill>
                <a:uFill>
                  <a:solidFill>
                    <a:srgbClr val="ffffff"/>
                  </a:solidFill>
                </a:uFill>
                <a:latin typeface="Gill Sans Light"/>
                <a:ea typeface="Arial"/>
              </a:rPr>
              <a:t>Catrin assigns the Windows 10 upgrading </a:t>
            </a:r>
            <a:endParaRPr b="0" lang="en-US" sz="1800" spc="-1" strike="noStrike">
              <a:solidFill>
                <a:srgbClr val="000000"/>
              </a:solidFill>
              <a:uFill>
                <a:solidFill>
                  <a:srgbClr val="ffffff"/>
                </a:solidFill>
              </a:uFill>
              <a:latin typeface="Arial"/>
            </a:endParaRPr>
          </a:p>
          <a:p>
            <a:pPr>
              <a:lnSpc>
                <a:spcPct val="100000"/>
              </a:lnSpc>
            </a:pPr>
            <a:r>
              <a:rPr b="0" lang="en-US" sz="900" spc="-1" strike="noStrike">
                <a:solidFill>
                  <a:srgbClr val="0d0d0d"/>
                </a:solidFill>
                <a:uFill>
                  <a:solidFill>
                    <a:srgbClr val="ffffff"/>
                  </a:solidFill>
                </a:uFill>
                <a:latin typeface="Gill Sans Light"/>
                <a:ea typeface="Arial"/>
              </a:rPr>
              <a:t>         </a:t>
            </a:r>
            <a:r>
              <a:rPr b="0" lang="en-US" sz="900" spc="-1" strike="noStrike">
                <a:solidFill>
                  <a:srgbClr val="0d0d0d"/>
                </a:solidFill>
                <a:uFill>
                  <a:solidFill>
                    <a:srgbClr val="ffffff"/>
                  </a:solidFill>
                </a:uFill>
                <a:latin typeface="Gill Sans Light"/>
                <a:ea typeface="Arial"/>
              </a:rPr>
              <a:t>to Jason and Adam in their respective sites.</a:t>
            </a:r>
            <a:endParaRPr b="0" lang="en-US" sz="1800" spc="-1" strike="noStrike">
              <a:solidFill>
                <a:srgbClr val="000000"/>
              </a:solidFill>
              <a:uFill>
                <a:solidFill>
                  <a:srgbClr val="ffffff"/>
                </a:solidFill>
              </a:uFill>
              <a:latin typeface="Arial"/>
            </a:endParaRPr>
          </a:p>
          <a:p>
            <a:pPr>
              <a:lnSpc>
                <a:spcPct val="100000"/>
              </a:lnSpc>
            </a:pPr>
            <a:r>
              <a:rPr b="0" lang="en-US" sz="900" spc="-1" strike="noStrike">
                <a:solidFill>
                  <a:srgbClr val="0d0d0d"/>
                </a:solidFill>
                <a:uFill>
                  <a:solidFill>
                    <a:srgbClr val="ffffff"/>
                  </a:solidFill>
                </a:uFill>
                <a:latin typeface="Gill Sans Light"/>
                <a:ea typeface="Arial"/>
              </a:rPr>
              <a:t>         </a:t>
            </a:r>
            <a:r>
              <a:rPr b="0" lang="en-US" sz="900" spc="-1" strike="noStrike">
                <a:solidFill>
                  <a:srgbClr val="0d0d0d"/>
                </a:solidFill>
                <a:uFill>
                  <a:solidFill>
                    <a:srgbClr val="ffffff"/>
                  </a:solidFill>
                </a:uFill>
                <a:latin typeface="Gill Sans Light"/>
                <a:ea typeface="Arial"/>
              </a:rPr>
              <a:t>Scott is in charge of the company</a:t>
            </a:r>
            <a:endParaRPr b="0" lang="en-US" sz="1800" spc="-1" strike="noStrike">
              <a:solidFill>
                <a:srgbClr val="000000"/>
              </a:solidFill>
              <a:uFill>
                <a:solidFill>
                  <a:srgbClr val="ffffff"/>
                </a:solidFill>
              </a:uFill>
              <a:latin typeface="Arial"/>
            </a:endParaRPr>
          </a:p>
          <a:p>
            <a:pPr>
              <a:lnSpc>
                <a:spcPct val="100000"/>
              </a:lnSpc>
            </a:pPr>
            <a:r>
              <a:rPr b="0" lang="en-US" sz="900" spc="-1" strike="noStrike">
                <a:solidFill>
                  <a:srgbClr val="0d0d0d"/>
                </a:solidFill>
                <a:uFill>
                  <a:solidFill>
                    <a:srgbClr val="ffffff"/>
                  </a:solidFill>
                </a:uFill>
                <a:latin typeface="Gill Sans Light"/>
                <a:ea typeface="Arial"/>
              </a:rPr>
              <a:t>         </a:t>
            </a:r>
            <a:r>
              <a:rPr b="0" lang="en-US" sz="900" spc="-1" strike="noStrike">
                <a:solidFill>
                  <a:srgbClr val="0d0d0d"/>
                </a:solidFill>
                <a:uFill>
                  <a:solidFill>
                    <a:srgbClr val="ffffff"/>
                  </a:solidFill>
                </a:uFill>
                <a:latin typeface="Gill Sans Light"/>
                <a:ea typeface="Arial"/>
              </a:rPr>
              <a:t>wide upgrading.</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356" name="CustomShape 2"/>
          <p:cNvSpPr/>
          <p:nvPr/>
        </p:nvSpPr>
        <p:spPr>
          <a:xfrm>
            <a:off x="1746720" y="669960"/>
            <a:ext cx="4321080" cy="433800"/>
          </a:xfrm>
          <a:prstGeom prst="rect">
            <a:avLst/>
          </a:prstGeom>
          <a:noFill/>
          <a:ln>
            <a:noFill/>
          </a:ln>
        </p:spPr>
        <p:style>
          <a:lnRef idx="0"/>
          <a:fillRef idx="0"/>
          <a:effectRef idx="0"/>
          <a:fontRef idx="minor"/>
        </p:style>
        <p:txBody>
          <a:bodyPr lIns="90000" rIns="90000" tIns="91440" bIns="91440" anchor="ctr"/>
          <a:p>
            <a:pPr>
              <a:lnSpc>
                <a:spcPct val="100000"/>
              </a:lnSpc>
            </a:pPr>
            <a:r>
              <a:rPr b="1" lang="en-US" sz="2400" spc="-1" strike="noStrike">
                <a:solidFill>
                  <a:srgbClr val="0d0d0d"/>
                </a:solidFill>
                <a:uFill>
                  <a:solidFill>
                    <a:srgbClr val="ffffff"/>
                  </a:solidFill>
                </a:uFill>
                <a:latin typeface="Gill Sans Light"/>
                <a:ea typeface="Lora"/>
              </a:rPr>
              <a:t>How things should work</a:t>
            </a:r>
            <a:endParaRPr b="0" lang="en-US" sz="1800" spc="-1" strike="noStrike">
              <a:solidFill>
                <a:srgbClr val="000000"/>
              </a:solidFill>
              <a:uFill>
                <a:solidFill>
                  <a:srgbClr val="ffffff"/>
                </a:solidFill>
              </a:uFill>
              <a:latin typeface="Arial"/>
            </a:endParaRPr>
          </a:p>
        </p:txBody>
      </p:sp>
      <p:sp>
        <p:nvSpPr>
          <p:cNvPr id="357" name="CustomShape 3"/>
          <p:cNvSpPr/>
          <p:nvPr/>
        </p:nvSpPr>
        <p:spPr>
          <a:xfrm>
            <a:off x="1216440" y="954720"/>
            <a:ext cx="152280" cy="152280"/>
          </a:xfrm>
          <a:custGeom>
            <a:avLst/>
            <a:gdLst/>
            <a:ahLst/>
            <a:rect l="l" t="t" r="r" b="b"/>
            <a:pathLst>
              <a:path w="7527" h="7526">
                <a:moveTo>
                  <a:pt x="5992" y="0"/>
                </a:moveTo>
                <a:lnTo>
                  <a:pt x="537" y="6430"/>
                </a:lnTo>
                <a:lnTo>
                  <a:pt x="1" y="7526"/>
                </a:lnTo>
                <a:lnTo>
                  <a:pt x="1097" y="6990"/>
                </a:lnTo>
                <a:lnTo>
                  <a:pt x="7526" y="1534"/>
                </a:lnTo>
                <a:lnTo>
                  <a:pt x="5992" y="0"/>
                </a:lnTo>
                <a:close/>
              </a:path>
            </a:pathLst>
          </a:custGeom>
          <a:noFill/>
          <a:ln w="9360">
            <a:solidFill>
              <a:srgbClr val="000000"/>
            </a:solidFill>
            <a:round/>
          </a:ln>
        </p:spPr>
        <p:style>
          <a:lnRef idx="0"/>
          <a:fillRef idx="0"/>
          <a:effectRef idx="0"/>
          <a:fontRef idx="minor"/>
        </p:style>
      </p:sp>
      <p:sp>
        <p:nvSpPr>
          <p:cNvPr id="358" name="CustomShape 4"/>
          <p:cNvSpPr/>
          <p:nvPr/>
        </p:nvSpPr>
        <p:spPr>
          <a:xfrm>
            <a:off x="1432440" y="748800"/>
            <a:ext cx="142200" cy="142200"/>
          </a:xfrm>
          <a:custGeom>
            <a:avLst/>
            <a:gdLst/>
            <a:ahLst/>
            <a:rect l="l" t="t" r="r" b="b"/>
            <a:pathLst>
              <a:path w="7039" h="704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360">
            <a:solidFill>
              <a:srgbClr val="000000"/>
            </a:solidFill>
            <a:round/>
          </a:ln>
        </p:spPr>
        <p:style>
          <a:lnRef idx="0"/>
          <a:fillRef idx="0"/>
          <a:effectRef idx="0"/>
          <a:fontRef idx="minor"/>
        </p:style>
      </p:sp>
      <p:sp>
        <p:nvSpPr>
          <p:cNvPr id="359" name="CustomShape 5"/>
          <p:cNvSpPr/>
          <p:nvPr/>
        </p:nvSpPr>
        <p:spPr>
          <a:xfrm>
            <a:off x="1272960" y="804240"/>
            <a:ext cx="246600" cy="246600"/>
          </a:xfrm>
          <a:custGeom>
            <a:avLst/>
            <a:gdLst/>
            <a:ahLst/>
            <a:rect l="l" t="t" r="r" b="b"/>
            <a:pathLst>
              <a:path w="12130" h="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360">
            <a:solidFill>
              <a:srgbClr val="000000"/>
            </a:solidFill>
            <a:round/>
          </a:ln>
        </p:spPr>
        <p:style>
          <a:lnRef idx="0"/>
          <a:fillRef idx="0"/>
          <a:effectRef idx="0"/>
          <a:fontRef idx="minor"/>
        </p:style>
      </p:sp>
      <p:sp>
        <p:nvSpPr>
          <p:cNvPr id="360" name="CustomShape 6"/>
          <p:cNvSpPr/>
          <p:nvPr/>
        </p:nvSpPr>
        <p:spPr>
          <a:xfrm>
            <a:off x="1397520" y="848880"/>
            <a:ext cx="39240" cy="39240"/>
          </a:xfrm>
          <a:custGeom>
            <a:avLst/>
            <a:gdLst/>
            <a:ahLst/>
            <a:rect l="l" t="t" r="r" b="b"/>
            <a:pathLst>
              <a:path w="1998" h="1998">
                <a:moveTo>
                  <a:pt x="1" y="1997"/>
                </a:moveTo>
                <a:lnTo>
                  <a:pt x="1998" y="0"/>
                </a:lnTo>
              </a:path>
            </a:pathLst>
          </a:custGeom>
          <a:noFill/>
          <a:ln w="9360">
            <a:solidFill>
              <a:srgbClr val="000000"/>
            </a:solidFill>
            <a:round/>
          </a:ln>
        </p:spPr>
        <p:style>
          <a:lnRef idx="0"/>
          <a:fillRef idx="0"/>
          <a:effectRef idx="0"/>
          <a:fontRef idx="minor"/>
        </p:style>
      </p:sp>
      <p:pic>
        <p:nvPicPr>
          <p:cNvPr id="361" name="Picture 54" descr=""/>
          <p:cNvPicPr/>
          <p:nvPr/>
        </p:nvPicPr>
        <p:blipFill>
          <a:blip r:embed="rId1"/>
          <a:stretch/>
        </p:blipFill>
        <p:spPr>
          <a:xfrm>
            <a:off x="7013160" y="1249200"/>
            <a:ext cx="555120" cy="555120"/>
          </a:xfrm>
          <a:prstGeom prst="rect">
            <a:avLst/>
          </a:prstGeom>
          <a:ln>
            <a:noFill/>
          </a:ln>
        </p:spPr>
      </p:pic>
      <p:pic>
        <p:nvPicPr>
          <p:cNvPr id="362" name="Picture 94" descr=""/>
          <p:cNvPicPr/>
          <p:nvPr/>
        </p:nvPicPr>
        <p:blipFill>
          <a:blip r:embed="rId2"/>
          <a:stretch/>
        </p:blipFill>
        <p:spPr>
          <a:xfrm>
            <a:off x="245160" y="1337760"/>
            <a:ext cx="889920" cy="943560"/>
          </a:xfrm>
          <a:prstGeom prst="rect">
            <a:avLst/>
          </a:prstGeom>
          <a:ln>
            <a:noFill/>
          </a:ln>
        </p:spPr>
      </p:pic>
      <p:pic>
        <p:nvPicPr>
          <p:cNvPr id="363" name="Picture 53" descr=""/>
          <p:cNvPicPr/>
          <p:nvPr/>
        </p:nvPicPr>
        <p:blipFill>
          <a:blip r:embed="rId3"/>
          <a:stretch/>
        </p:blipFill>
        <p:spPr>
          <a:xfrm>
            <a:off x="7636320" y="1249200"/>
            <a:ext cx="555120" cy="555120"/>
          </a:xfrm>
          <a:prstGeom prst="rect">
            <a:avLst/>
          </a:prstGeom>
          <a:ln>
            <a:noFill/>
          </a:ln>
        </p:spPr>
      </p:pic>
      <p:pic>
        <p:nvPicPr>
          <p:cNvPr id="364" name="Picture 51" descr=""/>
          <p:cNvPicPr/>
          <p:nvPr/>
        </p:nvPicPr>
        <p:blipFill>
          <a:blip r:embed="rId4"/>
          <a:stretch/>
        </p:blipFill>
        <p:spPr>
          <a:xfrm>
            <a:off x="8256600" y="1220400"/>
            <a:ext cx="564840" cy="583560"/>
          </a:xfrm>
          <a:prstGeom prst="rect">
            <a:avLst/>
          </a:prstGeom>
          <a:ln>
            <a:noFill/>
          </a:ln>
        </p:spPr>
      </p:pic>
      <p:sp>
        <p:nvSpPr>
          <p:cNvPr id="365" name="CustomShape 7"/>
          <p:cNvSpPr/>
          <p:nvPr/>
        </p:nvSpPr>
        <p:spPr>
          <a:xfrm flipH="1">
            <a:off x="3538080" y="1795320"/>
            <a:ext cx="699840" cy="8640"/>
          </a:xfrm>
          <a:custGeom>
            <a:avLst/>
            <a:gdLst/>
            <a:ahLst/>
            <a:rect l="l" t="t" r="r" b="b"/>
            <a:pathLst>
              <a:path w="21600" h="21600">
                <a:moveTo>
                  <a:pt x="0" y="0"/>
                </a:moveTo>
                <a:lnTo>
                  <a:pt x="21600" y="21600"/>
                </a:lnTo>
              </a:path>
            </a:pathLst>
          </a:custGeom>
          <a:ln w="19080">
            <a:solidFill>
              <a:schemeClr val="bg2">
                <a:lumMod val="20000"/>
                <a:lumOff val="80000"/>
              </a:schemeClr>
            </a:solidFill>
            <a:round/>
          </a:ln>
          <a:effectLst>
            <a:outerShdw blurRad="40000" dir="5400000" dist="23000" rotWithShape="0">
              <a:srgbClr val="000000">
                <a:alpha val="35000"/>
              </a:srgbClr>
            </a:outerShdw>
          </a:effectLst>
        </p:spPr>
        <p:style>
          <a:lnRef idx="2">
            <a:schemeClr val="accent1"/>
          </a:lnRef>
          <a:fillRef idx="1">
            <a:schemeClr val="accent1"/>
          </a:fillRef>
          <a:effectRef idx="2">
            <a:schemeClr val="accent1"/>
          </a:effectRef>
          <a:fontRef idx="minor"/>
        </p:style>
      </p:sp>
      <p:sp>
        <p:nvSpPr>
          <p:cNvPr id="366" name="CustomShape 8"/>
          <p:cNvSpPr/>
          <p:nvPr/>
        </p:nvSpPr>
        <p:spPr>
          <a:xfrm>
            <a:off x="4240800" y="1359000"/>
            <a:ext cx="2735640" cy="870480"/>
          </a:xfrm>
          <a:prstGeom prst="rect">
            <a:avLst/>
          </a:prstGeom>
          <a:solidFill>
            <a:srgbClr val="529dab">
              <a:alpha val="42000"/>
            </a:srgbClr>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nSpc>
                <a:spcPct val="100000"/>
              </a:lnSpc>
            </a:pPr>
            <a:r>
              <a:rPr b="1" lang="en-US" sz="900" spc="-1" strike="noStrike">
                <a:solidFill>
                  <a:srgbClr val="0d0d0d"/>
                </a:solidFill>
                <a:uFill>
                  <a:solidFill>
                    <a:srgbClr val="ffffff"/>
                  </a:solidFill>
                </a:uFill>
                <a:latin typeface="American Typewriter"/>
                <a:ea typeface="Arial"/>
              </a:rPr>
              <a:t>STEP 2</a:t>
            </a:r>
            <a:endParaRPr b="0" lang="en-US" sz="1800" spc="-1" strike="noStrike">
              <a:solidFill>
                <a:srgbClr val="000000"/>
              </a:solidFill>
              <a:uFill>
                <a:solidFill>
                  <a:srgbClr val="ffffff"/>
                </a:solidFill>
              </a:uFill>
              <a:latin typeface="Arial"/>
            </a:endParaRPr>
          </a:p>
          <a:p>
            <a:pPr>
              <a:lnSpc>
                <a:spcPct val="100000"/>
              </a:lnSpc>
            </a:pPr>
            <a:r>
              <a:rPr b="1" lang="en-US" sz="900" spc="-1" strike="noStrike">
                <a:solidFill>
                  <a:srgbClr val="0d0d0d"/>
                </a:solidFill>
                <a:uFill>
                  <a:solidFill>
                    <a:srgbClr val="ffffff"/>
                  </a:solidFill>
                </a:uFill>
                <a:latin typeface="Gill Sans"/>
                <a:ea typeface="Arial"/>
              </a:rPr>
              <a:t> </a:t>
            </a:r>
            <a:endParaRPr b="0" lang="en-US" sz="1800" spc="-1" strike="noStrike">
              <a:solidFill>
                <a:srgbClr val="000000"/>
              </a:solidFill>
              <a:uFill>
                <a:solidFill>
                  <a:srgbClr val="ffffff"/>
                </a:solidFill>
              </a:uFill>
              <a:latin typeface="Arial"/>
            </a:endParaRPr>
          </a:p>
          <a:p>
            <a:pPr>
              <a:lnSpc>
                <a:spcPct val="100000"/>
              </a:lnSpc>
            </a:pPr>
            <a:r>
              <a:rPr b="0" lang="en-US" sz="900" spc="-1" strike="noStrike">
                <a:solidFill>
                  <a:srgbClr val="0d0d0d"/>
                </a:solidFill>
                <a:uFill>
                  <a:solidFill>
                    <a:srgbClr val="ffffff"/>
                  </a:solidFill>
                </a:uFill>
                <a:latin typeface="Gill Sans Light"/>
                <a:ea typeface="Arial"/>
              </a:rPr>
              <a:t>The IT technicians add relevant solutions to the </a:t>
            </a:r>
            <a:endParaRPr b="0" lang="en-US" sz="1800" spc="-1" strike="noStrike">
              <a:solidFill>
                <a:srgbClr val="000000"/>
              </a:solidFill>
              <a:uFill>
                <a:solidFill>
                  <a:srgbClr val="ffffff"/>
                </a:solidFill>
              </a:uFill>
              <a:latin typeface="Arial"/>
            </a:endParaRPr>
          </a:p>
          <a:p>
            <a:pPr>
              <a:lnSpc>
                <a:spcPct val="100000"/>
              </a:lnSpc>
            </a:pPr>
            <a:r>
              <a:rPr b="0" lang="en-US" sz="900" spc="-1" strike="noStrike">
                <a:solidFill>
                  <a:srgbClr val="0d0d0d"/>
                </a:solidFill>
                <a:uFill>
                  <a:solidFill>
                    <a:srgbClr val="ffffff"/>
                  </a:solidFill>
                </a:uFill>
                <a:latin typeface="Gill Sans Light"/>
                <a:ea typeface="Arial"/>
              </a:rPr>
              <a:t>knowledge base to help resolve the upgrade-</a:t>
            </a:r>
            <a:endParaRPr b="0" lang="en-US" sz="1800" spc="-1" strike="noStrike">
              <a:solidFill>
                <a:srgbClr val="000000"/>
              </a:solidFill>
              <a:uFill>
                <a:solidFill>
                  <a:srgbClr val="ffffff"/>
                </a:solidFill>
              </a:uFill>
              <a:latin typeface="Arial"/>
            </a:endParaRPr>
          </a:p>
          <a:p>
            <a:pPr>
              <a:lnSpc>
                <a:spcPct val="100000"/>
              </a:lnSpc>
            </a:pPr>
            <a:r>
              <a:rPr b="0" lang="en-US" sz="900" spc="-1" strike="noStrike">
                <a:solidFill>
                  <a:srgbClr val="0d0d0d"/>
                </a:solidFill>
                <a:uFill>
                  <a:solidFill>
                    <a:srgbClr val="ffffff"/>
                  </a:solidFill>
                </a:uFill>
                <a:latin typeface="Gill Sans Light"/>
                <a:ea typeface="Arial"/>
              </a:rPr>
              <a:t>related incidents.</a:t>
            </a:r>
            <a:endParaRPr b="0" lang="en-US" sz="1800" spc="-1" strike="noStrike">
              <a:solidFill>
                <a:srgbClr val="000000"/>
              </a:solidFill>
              <a:uFill>
                <a:solidFill>
                  <a:srgbClr val="ffffff"/>
                </a:solidFill>
              </a:uFill>
              <a:latin typeface="Arial"/>
            </a:endParaRPr>
          </a:p>
        </p:txBody>
      </p:sp>
      <p:sp>
        <p:nvSpPr>
          <p:cNvPr id="367" name="CustomShape 9"/>
          <p:cNvSpPr/>
          <p:nvPr/>
        </p:nvSpPr>
        <p:spPr>
          <a:xfrm>
            <a:off x="6069600" y="2482920"/>
            <a:ext cx="2735640" cy="899280"/>
          </a:xfrm>
          <a:prstGeom prst="rect">
            <a:avLst/>
          </a:prstGeom>
          <a:solidFill>
            <a:schemeClr val="accent2">
              <a:lumMod val="60000"/>
              <a:lumOff val="40000"/>
              <a:alpha val="42000"/>
            </a:schemeClr>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nSpc>
                <a:spcPct val="100000"/>
              </a:lnSpc>
            </a:pPr>
            <a:r>
              <a:rPr b="1" lang="en-US" sz="900" spc="-1" strike="noStrike">
                <a:solidFill>
                  <a:srgbClr val="0d0d0d"/>
                </a:solidFill>
                <a:uFill>
                  <a:solidFill>
                    <a:srgbClr val="ffffff"/>
                  </a:solidFill>
                </a:uFill>
                <a:latin typeface="American Typewriter"/>
                <a:ea typeface="Arial"/>
              </a:rPr>
              <a:t>STEP 3</a:t>
            </a:r>
            <a:endParaRPr b="0" lang="en-US" sz="1800" spc="-1" strike="noStrike">
              <a:solidFill>
                <a:srgbClr val="000000"/>
              </a:solidFill>
              <a:uFill>
                <a:solidFill>
                  <a:srgbClr val="ffffff"/>
                </a:solidFill>
              </a:uFill>
              <a:latin typeface="Arial"/>
            </a:endParaRPr>
          </a:p>
          <a:p>
            <a:pPr>
              <a:lnSpc>
                <a:spcPct val="100000"/>
              </a:lnSpc>
            </a:pPr>
            <a:r>
              <a:rPr b="1" lang="en-US" sz="900" spc="-1" strike="noStrike">
                <a:solidFill>
                  <a:srgbClr val="0d0d0d"/>
                </a:solidFill>
                <a:uFill>
                  <a:solidFill>
                    <a:srgbClr val="ffffff"/>
                  </a:solidFill>
                </a:uFill>
                <a:latin typeface="Gill Sans"/>
                <a:ea typeface="Arial"/>
              </a:rPr>
              <a:t> </a:t>
            </a:r>
            <a:endParaRPr b="0" lang="en-US" sz="1800" spc="-1" strike="noStrike">
              <a:solidFill>
                <a:srgbClr val="000000"/>
              </a:solidFill>
              <a:uFill>
                <a:solidFill>
                  <a:srgbClr val="ffffff"/>
                </a:solidFill>
              </a:uFill>
              <a:latin typeface="Arial"/>
            </a:endParaRPr>
          </a:p>
          <a:p>
            <a:pPr>
              <a:lnSpc>
                <a:spcPct val="100000"/>
              </a:lnSpc>
            </a:pPr>
            <a:r>
              <a:rPr b="0" lang="en-US" sz="900" spc="-1" strike="noStrike">
                <a:solidFill>
                  <a:srgbClr val="0d0d0d"/>
                </a:solidFill>
                <a:uFill>
                  <a:solidFill>
                    <a:srgbClr val="ffffff"/>
                  </a:solidFill>
                </a:uFill>
                <a:latin typeface="Gill Sans Light"/>
                <a:ea typeface="Arial"/>
              </a:rPr>
              <a:t>Catrin makes a company-wide announcement </a:t>
            </a:r>
            <a:endParaRPr b="0" lang="en-US" sz="1800" spc="-1" strike="noStrike">
              <a:solidFill>
                <a:srgbClr val="000000"/>
              </a:solidFill>
              <a:uFill>
                <a:solidFill>
                  <a:srgbClr val="ffffff"/>
                </a:solidFill>
              </a:uFill>
              <a:latin typeface="Arial"/>
            </a:endParaRPr>
          </a:p>
          <a:p>
            <a:pPr>
              <a:lnSpc>
                <a:spcPct val="100000"/>
              </a:lnSpc>
            </a:pPr>
            <a:r>
              <a:rPr b="0" lang="en-US" sz="900" spc="-1" strike="noStrike">
                <a:solidFill>
                  <a:srgbClr val="0d0d0d"/>
                </a:solidFill>
                <a:uFill>
                  <a:solidFill>
                    <a:srgbClr val="ffffff"/>
                  </a:solidFill>
                </a:uFill>
                <a:latin typeface="Gill Sans Light"/>
                <a:ea typeface="Arial"/>
              </a:rPr>
              <a:t>about the Windows 10 upgrade in ServiceDesk</a:t>
            </a:r>
            <a:endParaRPr b="0" lang="en-US" sz="1800" spc="-1" strike="noStrike">
              <a:solidFill>
                <a:srgbClr val="000000"/>
              </a:solidFill>
              <a:uFill>
                <a:solidFill>
                  <a:srgbClr val="ffffff"/>
                </a:solidFill>
              </a:uFill>
              <a:latin typeface="Arial"/>
            </a:endParaRPr>
          </a:p>
          <a:p>
            <a:pPr>
              <a:lnSpc>
                <a:spcPct val="100000"/>
              </a:lnSpc>
            </a:pPr>
            <a:r>
              <a:rPr b="0" lang="en-US" sz="900" spc="-1" strike="noStrike">
                <a:solidFill>
                  <a:srgbClr val="0d0d0d"/>
                </a:solidFill>
                <a:uFill>
                  <a:solidFill>
                    <a:srgbClr val="ffffff"/>
                  </a:solidFill>
                </a:uFill>
                <a:latin typeface="Gill Sans Light"/>
                <a:ea typeface="Arial"/>
              </a:rPr>
              <a:t>Plus so that all users are aware of it.</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368" name="CustomShape 10"/>
          <p:cNvSpPr/>
          <p:nvPr/>
        </p:nvSpPr>
        <p:spPr>
          <a:xfrm>
            <a:off x="4240800" y="3649320"/>
            <a:ext cx="2735640" cy="1013040"/>
          </a:xfrm>
          <a:prstGeom prst="rect">
            <a:avLst/>
          </a:prstGeom>
          <a:solidFill>
            <a:srgbClr val="529dab">
              <a:alpha val="42000"/>
            </a:srgbClr>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nSpc>
                <a:spcPct val="100000"/>
              </a:lnSpc>
            </a:pPr>
            <a:r>
              <a:rPr b="1" lang="en-US" sz="900" spc="-1" strike="noStrike">
                <a:solidFill>
                  <a:srgbClr val="0d0d0d"/>
                </a:solidFill>
                <a:uFill>
                  <a:solidFill>
                    <a:srgbClr val="ffffff"/>
                  </a:solidFill>
                </a:uFill>
                <a:latin typeface="American Typewriter"/>
                <a:ea typeface="Arial"/>
              </a:rPr>
              <a:t>STEP 4</a:t>
            </a:r>
            <a:endParaRPr b="0" lang="en-US" sz="1800" spc="-1" strike="noStrike">
              <a:solidFill>
                <a:srgbClr val="000000"/>
              </a:solidFill>
              <a:uFill>
                <a:solidFill>
                  <a:srgbClr val="ffffff"/>
                </a:solidFill>
              </a:uFill>
              <a:latin typeface="Arial"/>
            </a:endParaRPr>
          </a:p>
          <a:p>
            <a:pPr>
              <a:lnSpc>
                <a:spcPct val="100000"/>
              </a:lnSpc>
            </a:pPr>
            <a:r>
              <a:rPr b="1" lang="en-US" sz="900" spc="-1" strike="noStrike">
                <a:solidFill>
                  <a:srgbClr val="0d0d0d"/>
                </a:solidFill>
                <a:uFill>
                  <a:solidFill>
                    <a:srgbClr val="ffffff"/>
                  </a:solidFill>
                </a:uFill>
                <a:latin typeface="Gill Sans"/>
                <a:ea typeface="Arial"/>
              </a:rPr>
              <a:t> </a:t>
            </a:r>
            <a:endParaRPr b="0" lang="en-US" sz="1800" spc="-1" strike="noStrike">
              <a:solidFill>
                <a:srgbClr val="000000"/>
              </a:solidFill>
              <a:uFill>
                <a:solidFill>
                  <a:srgbClr val="ffffff"/>
                </a:solidFill>
              </a:uFill>
              <a:latin typeface="Arial"/>
            </a:endParaRPr>
          </a:p>
          <a:p>
            <a:pPr>
              <a:lnSpc>
                <a:spcPct val="100000"/>
              </a:lnSpc>
            </a:pPr>
            <a:r>
              <a:rPr b="0" lang="en-US" sz="900" spc="-1" strike="noStrike">
                <a:solidFill>
                  <a:srgbClr val="0d0d0d"/>
                </a:solidFill>
                <a:uFill>
                  <a:solidFill>
                    <a:srgbClr val="ffffff"/>
                  </a:solidFill>
                </a:uFill>
                <a:latin typeface="Gill Sans Light"/>
                <a:ea typeface="Arial"/>
              </a:rPr>
              <a:t>Scott creates relevant forms and incident </a:t>
            </a:r>
            <a:endParaRPr b="0" lang="en-US" sz="1800" spc="-1" strike="noStrike">
              <a:solidFill>
                <a:srgbClr val="000000"/>
              </a:solidFill>
              <a:uFill>
                <a:solidFill>
                  <a:srgbClr val="ffffff"/>
                </a:solidFill>
              </a:uFill>
              <a:latin typeface="Arial"/>
            </a:endParaRPr>
          </a:p>
          <a:p>
            <a:pPr>
              <a:lnSpc>
                <a:spcPct val="100000"/>
              </a:lnSpc>
            </a:pPr>
            <a:r>
              <a:rPr b="0" lang="en-US" sz="900" spc="-1" strike="noStrike">
                <a:solidFill>
                  <a:srgbClr val="0d0d0d"/>
                </a:solidFill>
                <a:uFill>
                  <a:solidFill>
                    <a:srgbClr val="ffffff"/>
                  </a:solidFill>
                </a:uFill>
                <a:latin typeface="Gill Sans Light"/>
                <a:ea typeface="Arial"/>
              </a:rPr>
              <a:t>templates and makes them available in the service </a:t>
            </a:r>
            <a:endParaRPr b="0" lang="en-US" sz="1800" spc="-1" strike="noStrike">
              <a:solidFill>
                <a:srgbClr val="000000"/>
              </a:solidFill>
              <a:uFill>
                <a:solidFill>
                  <a:srgbClr val="ffffff"/>
                </a:solidFill>
              </a:uFill>
              <a:latin typeface="Arial"/>
            </a:endParaRPr>
          </a:p>
          <a:p>
            <a:pPr>
              <a:lnSpc>
                <a:spcPct val="100000"/>
              </a:lnSpc>
            </a:pPr>
            <a:r>
              <a:rPr b="0" lang="en-US" sz="900" spc="-1" strike="noStrike">
                <a:solidFill>
                  <a:srgbClr val="0d0d0d"/>
                </a:solidFill>
                <a:uFill>
                  <a:solidFill>
                    <a:srgbClr val="ffffff"/>
                  </a:solidFill>
                </a:uFill>
                <a:latin typeface="Gill Sans Light"/>
                <a:ea typeface="Arial"/>
              </a:rPr>
              <a:t>catalog. This prepares them to handle incidents </a:t>
            </a:r>
            <a:endParaRPr b="0" lang="en-US" sz="1800" spc="-1" strike="noStrike">
              <a:solidFill>
                <a:srgbClr val="000000"/>
              </a:solidFill>
              <a:uFill>
                <a:solidFill>
                  <a:srgbClr val="ffffff"/>
                </a:solidFill>
              </a:uFill>
              <a:latin typeface="Arial"/>
            </a:endParaRPr>
          </a:p>
          <a:p>
            <a:pPr>
              <a:lnSpc>
                <a:spcPct val="100000"/>
              </a:lnSpc>
            </a:pPr>
            <a:r>
              <a:rPr b="0" lang="en-US" sz="900" spc="-1" strike="noStrike">
                <a:solidFill>
                  <a:srgbClr val="0d0d0d"/>
                </a:solidFill>
                <a:uFill>
                  <a:solidFill>
                    <a:srgbClr val="ffffff"/>
                  </a:solidFill>
                </a:uFill>
                <a:latin typeface="Gill Sans Light"/>
                <a:ea typeface="Arial"/>
              </a:rPr>
              <a:t>that may be triggered by the upgrade. </a:t>
            </a:r>
            <a:endParaRPr b="0" lang="en-US" sz="1800" spc="-1" strike="noStrike">
              <a:solidFill>
                <a:srgbClr val="000000"/>
              </a:solidFill>
              <a:uFill>
                <a:solidFill>
                  <a:srgbClr val="ffffff"/>
                </a:solidFill>
              </a:uFill>
              <a:latin typeface="Arial"/>
            </a:endParaRPr>
          </a:p>
        </p:txBody>
      </p:sp>
      <p:sp>
        <p:nvSpPr>
          <p:cNvPr id="369" name="CustomShape 11"/>
          <p:cNvSpPr/>
          <p:nvPr/>
        </p:nvSpPr>
        <p:spPr>
          <a:xfrm>
            <a:off x="802080" y="3713400"/>
            <a:ext cx="2735640" cy="948960"/>
          </a:xfrm>
          <a:prstGeom prst="rect">
            <a:avLst/>
          </a:prstGeom>
          <a:solidFill>
            <a:schemeClr val="accent2">
              <a:lumMod val="60000"/>
              <a:lumOff val="40000"/>
              <a:alpha val="42000"/>
            </a:schemeClr>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nSpc>
                <a:spcPct val="100000"/>
              </a:lnSpc>
            </a:pPr>
            <a:r>
              <a:rPr b="1" lang="en-US" sz="900" spc="-1" strike="noStrike">
                <a:solidFill>
                  <a:srgbClr val="0d0d0d"/>
                </a:solidFill>
                <a:uFill>
                  <a:solidFill>
                    <a:srgbClr val="ffffff"/>
                  </a:solidFill>
                </a:uFill>
                <a:latin typeface="American Typewriter"/>
                <a:ea typeface="Arial"/>
              </a:rPr>
              <a:t>STEP 5</a:t>
            </a:r>
            <a:endParaRPr b="0" lang="en-US" sz="1800" spc="-1" strike="noStrike">
              <a:solidFill>
                <a:srgbClr val="000000"/>
              </a:solidFill>
              <a:uFill>
                <a:solidFill>
                  <a:srgbClr val="ffffff"/>
                </a:solidFill>
              </a:uFill>
              <a:latin typeface="Arial"/>
            </a:endParaRPr>
          </a:p>
          <a:p>
            <a:pPr>
              <a:lnSpc>
                <a:spcPct val="100000"/>
              </a:lnSpc>
            </a:pPr>
            <a:r>
              <a:rPr b="1" lang="en-US" sz="900" spc="-1" strike="noStrike">
                <a:solidFill>
                  <a:srgbClr val="0d0d0d"/>
                </a:solidFill>
                <a:uFill>
                  <a:solidFill>
                    <a:srgbClr val="ffffff"/>
                  </a:solidFill>
                </a:uFill>
                <a:latin typeface="Gill Sans"/>
                <a:ea typeface="Arial"/>
              </a:rPr>
              <a:t> </a:t>
            </a:r>
            <a:endParaRPr b="0" lang="en-US" sz="1800" spc="-1" strike="noStrike">
              <a:solidFill>
                <a:srgbClr val="000000"/>
              </a:solidFill>
              <a:uFill>
                <a:solidFill>
                  <a:srgbClr val="ffffff"/>
                </a:solidFill>
              </a:uFill>
              <a:latin typeface="Arial"/>
            </a:endParaRPr>
          </a:p>
          <a:p>
            <a:pPr>
              <a:lnSpc>
                <a:spcPct val="100000"/>
              </a:lnSpc>
            </a:pPr>
            <a:r>
              <a:rPr b="0" lang="en-US" sz="900" spc="-1" strike="noStrike">
                <a:solidFill>
                  <a:srgbClr val="0d0d0d"/>
                </a:solidFill>
                <a:uFill>
                  <a:solidFill>
                    <a:srgbClr val="ffffff"/>
                  </a:solidFill>
                </a:uFill>
                <a:latin typeface="Gill Sans Light"/>
                <a:ea typeface="Arial"/>
              </a:rPr>
              <a:t>Catrin automates the workflow for the anticipated </a:t>
            </a:r>
            <a:endParaRPr b="0" lang="en-US" sz="1800" spc="-1" strike="noStrike">
              <a:solidFill>
                <a:srgbClr val="000000"/>
              </a:solidFill>
              <a:uFill>
                <a:solidFill>
                  <a:srgbClr val="ffffff"/>
                </a:solidFill>
              </a:uFill>
              <a:latin typeface="Arial"/>
            </a:endParaRPr>
          </a:p>
          <a:p>
            <a:pPr>
              <a:lnSpc>
                <a:spcPct val="100000"/>
              </a:lnSpc>
            </a:pPr>
            <a:r>
              <a:rPr b="0" lang="en-US" sz="900" spc="-1" strike="noStrike">
                <a:solidFill>
                  <a:srgbClr val="0d0d0d"/>
                </a:solidFill>
                <a:uFill>
                  <a:solidFill>
                    <a:srgbClr val="ffffff"/>
                  </a:solidFill>
                </a:uFill>
                <a:latin typeface="Gill Sans Light"/>
                <a:ea typeface="Arial"/>
              </a:rPr>
              <a:t>incidents and directs the tickets to the assigned IT</a:t>
            </a:r>
            <a:endParaRPr b="0" lang="en-US" sz="1800" spc="-1" strike="noStrike">
              <a:solidFill>
                <a:srgbClr val="000000"/>
              </a:solidFill>
              <a:uFill>
                <a:solidFill>
                  <a:srgbClr val="ffffff"/>
                </a:solidFill>
              </a:uFill>
              <a:latin typeface="Arial"/>
            </a:endParaRPr>
          </a:p>
          <a:p>
            <a:pPr>
              <a:lnSpc>
                <a:spcPct val="100000"/>
              </a:lnSpc>
            </a:pPr>
            <a:r>
              <a:rPr b="0" lang="en-US" sz="900" spc="-1" strike="noStrike">
                <a:solidFill>
                  <a:srgbClr val="0d0d0d"/>
                </a:solidFill>
                <a:uFill>
                  <a:solidFill>
                    <a:srgbClr val="ffffff"/>
                  </a:solidFill>
                </a:uFill>
                <a:latin typeface="Gill Sans Light"/>
                <a:ea typeface="Arial"/>
              </a:rPr>
              <a:t>team for the Windows 10 upgrade.</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370" name="CustomShape 12"/>
          <p:cNvSpPr/>
          <p:nvPr/>
        </p:nvSpPr>
        <p:spPr>
          <a:xfrm flipH="1">
            <a:off x="6966720" y="1789920"/>
            <a:ext cx="1853280" cy="8640"/>
          </a:xfrm>
          <a:custGeom>
            <a:avLst/>
            <a:gdLst/>
            <a:ahLst/>
            <a:rect l="l" t="t" r="r" b="b"/>
            <a:pathLst>
              <a:path w="21600" h="21600">
                <a:moveTo>
                  <a:pt x="0" y="0"/>
                </a:moveTo>
                <a:lnTo>
                  <a:pt x="21600" y="21600"/>
                </a:lnTo>
              </a:path>
            </a:pathLst>
          </a:custGeom>
          <a:ln w="19080">
            <a:solidFill>
              <a:schemeClr val="bg2">
                <a:lumMod val="20000"/>
                <a:lumOff val="80000"/>
              </a:schemeClr>
            </a:solidFill>
            <a:round/>
          </a:ln>
          <a:effectLst>
            <a:outerShdw blurRad="40000" dir="5400000" dist="23000" rotWithShape="0">
              <a:srgbClr val="000000">
                <a:alpha val="35000"/>
              </a:srgbClr>
            </a:outerShdw>
          </a:effectLst>
        </p:spPr>
        <p:style>
          <a:lnRef idx="2">
            <a:schemeClr val="accent1"/>
          </a:lnRef>
          <a:fillRef idx="1">
            <a:schemeClr val="accent1"/>
          </a:fillRef>
          <a:effectRef idx="2">
            <a:schemeClr val="accent1"/>
          </a:effectRef>
          <a:fontRef idx="minor"/>
        </p:style>
      </p:sp>
      <p:sp>
        <p:nvSpPr>
          <p:cNvPr id="371" name="CustomShape 13"/>
          <p:cNvSpPr/>
          <p:nvPr/>
        </p:nvSpPr>
        <p:spPr>
          <a:xfrm flipV="1">
            <a:off x="7912440" y="1803600"/>
            <a:ext cx="360" cy="683640"/>
          </a:xfrm>
          <a:custGeom>
            <a:avLst/>
            <a:gdLst/>
            <a:ahLst/>
            <a:rect l="l" t="t" r="r" b="b"/>
            <a:pathLst>
              <a:path w="21600" h="21600">
                <a:moveTo>
                  <a:pt x="0" y="0"/>
                </a:moveTo>
                <a:lnTo>
                  <a:pt x="21600" y="21600"/>
                </a:lnTo>
              </a:path>
            </a:pathLst>
          </a:custGeom>
          <a:ln w="19080">
            <a:solidFill>
              <a:schemeClr val="bg2">
                <a:lumMod val="20000"/>
                <a:lumOff val="80000"/>
              </a:schemeClr>
            </a:solidFill>
            <a:round/>
          </a:ln>
          <a:effectLst>
            <a:outerShdw blurRad="40000" dir="5400000" dist="23000" rotWithShape="0">
              <a:srgbClr val="000000">
                <a:alpha val="35000"/>
              </a:srgbClr>
            </a:outerShdw>
          </a:effectLst>
        </p:spPr>
        <p:style>
          <a:lnRef idx="2">
            <a:schemeClr val="accent1"/>
          </a:lnRef>
          <a:fillRef idx="1">
            <a:schemeClr val="accent1"/>
          </a:fillRef>
          <a:effectRef idx="2">
            <a:schemeClr val="accent1"/>
          </a:effectRef>
          <a:fontRef idx="minor"/>
        </p:style>
      </p:sp>
      <p:sp>
        <p:nvSpPr>
          <p:cNvPr id="372" name="CustomShape 14"/>
          <p:cNvSpPr/>
          <p:nvPr/>
        </p:nvSpPr>
        <p:spPr>
          <a:xfrm flipV="1">
            <a:off x="7912440" y="3332520"/>
            <a:ext cx="360" cy="770400"/>
          </a:xfrm>
          <a:custGeom>
            <a:avLst/>
            <a:gdLst/>
            <a:ahLst/>
            <a:rect l="l" t="t" r="r" b="b"/>
            <a:pathLst>
              <a:path w="21600" h="21600">
                <a:moveTo>
                  <a:pt x="0" y="0"/>
                </a:moveTo>
                <a:lnTo>
                  <a:pt x="21600" y="21600"/>
                </a:lnTo>
              </a:path>
            </a:pathLst>
          </a:custGeom>
          <a:ln w="19080">
            <a:solidFill>
              <a:schemeClr val="bg2">
                <a:lumMod val="20000"/>
                <a:lumOff val="80000"/>
              </a:schemeClr>
            </a:solidFill>
            <a:round/>
          </a:ln>
          <a:effectLst>
            <a:outerShdw blurRad="40000" dir="5400000" dist="23000" rotWithShape="0">
              <a:srgbClr val="000000">
                <a:alpha val="35000"/>
              </a:srgbClr>
            </a:outerShdw>
          </a:effectLst>
        </p:spPr>
        <p:style>
          <a:lnRef idx="2">
            <a:schemeClr val="accent1"/>
          </a:lnRef>
          <a:fillRef idx="1">
            <a:schemeClr val="accent1"/>
          </a:fillRef>
          <a:effectRef idx="2">
            <a:schemeClr val="accent1"/>
          </a:effectRef>
          <a:fontRef idx="minor"/>
        </p:style>
      </p:sp>
      <p:sp>
        <p:nvSpPr>
          <p:cNvPr id="373" name="CustomShape 15"/>
          <p:cNvSpPr/>
          <p:nvPr/>
        </p:nvSpPr>
        <p:spPr>
          <a:xfrm flipH="1">
            <a:off x="6976080" y="4106520"/>
            <a:ext cx="932760" cy="360"/>
          </a:xfrm>
          <a:custGeom>
            <a:avLst/>
            <a:gdLst/>
            <a:ahLst/>
            <a:rect l="l" t="t" r="r" b="b"/>
            <a:pathLst>
              <a:path w="21600" h="21600">
                <a:moveTo>
                  <a:pt x="0" y="0"/>
                </a:moveTo>
                <a:lnTo>
                  <a:pt x="21600" y="21600"/>
                </a:lnTo>
              </a:path>
            </a:pathLst>
          </a:custGeom>
          <a:ln w="19080">
            <a:solidFill>
              <a:schemeClr val="bg2">
                <a:lumMod val="20000"/>
                <a:lumOff val="80000"/>
              </a:schemeClr>
            </a:solidFill>
            <a:round/>
          </a:ln>
          <a:effectLst>
            <a:outerShdw blurRad="40000" dir="5400000" dist="23000" rotWithShape="0">
              <a:srgbClr val="000000">
                <a:alpha val="35000"/>
              </a:srgbClr>
            </a:outerShdw>
          </a:effectLst>
        </p:spPr>
        <p:style>
          <a:lnRef idx="2">
            <a:schemeClr val="accent1"/>
          </a:lnRef>
          <a:fillRef idx="1">
            <a:schemeClr val="accent1"/>
          </a:fillRef>
          <a:effectRef idx="2">
            <a:schemeClr val="accent1"/>
          </a:effectRef>
          <a:fontRef idx="minor"/>
        </p:style>
      </p:sp>
      <p:sp>
        <p:nvSpPr>
          <p:cNvPr id="374" name="CustomShape 16"/>
          <p:cNvSpPr/>
          <p:nvPr/>
        </p:nvSpPr>
        <p:spPr>
          <a:xfrm flipH="1">
            <a:off x="3538080" y="4106520"/>
            <a:ext cx="699840" cy="7560"/>
          </a:xfrm>
          <a:custGeom>
            <a:avLst/>
            <a:gdLst/>
            <a:ahLst/>
            <a:rect l="l" t="t" r="r" b="b"/>
            <a:pathLst>
              <a:path w="21600" h="21600">
                <a:moveTo>
                  <a:pt x="0" y="0"/>
                </a:moveTo>
                <a:lnTo>
                  <a:pt x="21600" y="21600"/>
                </a:lnTo>
              </a:path>
            </a:pathLst>
          </a:custGeom>
          <a:ln w="19080">
            <a:solidFill>
              <a:schemeClr val="bg2">
                <a:lumMod val="20000"/>
                <a:lumOff val="80000"/>
              </a:schemeClr>
            </a:solidFill>
            <a:round/>
          </a:ln>
          <a:effectLst>
            <a:outerShdw blurRad="40000" dir="5400000" dist="23000" rotWithShape="0">
              <a:srgbClr val="000000">
                <a:alpha val="35000"/>
              </a:srgbClr>
            </a:outerShdw>
          </a:effectLst>
        </p:spPr>
        <p:style>
          <a:lnRef idx="2">
            <a:schemeClr val="accent1"/>
          </a:lnRef>
          <a:fillRef idx="1">
            <a:schemeClr val="accent1"/>
          </a:fillRef>
          <a:effectRef idx="2">
            <a:schemeClr val="accent1"/>
          </a:effectRef>
          <a:fontRef idx="minor"/>
        </p:style>
      </p:sp>
      <p:pic>
        <p:nvPicPr>
          <p:cNvPr id="375" name="" descr=""/>
          <p:cNvPicPr/>
          <p:nvPr/>
        </p:nvPicPr>
        <p:blipFill>
          <a:blip r:embed="rId5"/>
          <a:stretch/>
        </p:blipFill>
        <p:spPr>
          <a:xfrm>
            <a:off x="8156880" y="4809600"/>
            <a:ext cx="931320" cy="218160"/>
          </a:xfrm>
          <a:prstGeom prst="rect">
            <a:avLst/>
          </a:prstGeom>
          <a:ln>
            <a:noFill/>
          </a:ln>
        </p:spPr>
      </p:pic>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6" name="CustomShape 1"/>
          <p:cNvSpPr/>
          <p:nvPr/>
        </p:nvSpPr>
        <p:spPr>
          <a:xfrm>
            <a:off x="1746720" y="669960"/>
            <a:ext cx="4321080" cy="433800"/>
          </a:xfrm>
          <a:prstGeom prst="rect">
            <a:avLst/>
          </a:prstGeom>
          <a:noFill/>
          <a:ln>
            <a:noFill/>
          </a:ln>
        </p:spPr>
        <p:style>
          <a:lnRef idx="0"/>
          <a:fillRef idx="0"/>
          <a:effectRef idx="0"/>
          <a:fontRef idx="minor"/>
        </p:style>
        <p:txBody>
          <a:bodyPr lIns="90000" rIns="90000" tIns="91440" bIns="91440" anchor="ctr"/>
          <a:p>
            <a:pPr>
              <a:lnSpc>
                <a:spcPct val="100000"/>
              </a:lnSpc>
            </a:pPr>
            <a:r>
              <a:rPr b="1" lang="en-US" sz="2400" spc="-1" strike="noStrike">
                <a:solidFill>
                  <a:srgbClr val="0d0d0d"/>
                </a:solidFill>
                <a:uFill>
                  <a:solidFill>
                    <a:srgbClr val="ffffff"/>
                  </a:solidFill>
                </a:uFill>
                <a:latin typeface="Gill Sans Light"/>
                <a:ea typeface="Lora"/>
              </a:rPr>
              <a:t>How things work at Zylker!</a:t>
            </a:r>
            <a:endParaRPr b="0" lang="en-US" sz="1800" spc="-1" strike="noStrike">
              <a:solidFill>
                <a:srgbClr val="000000"/>
              </a:solidFill>
              <a:uFill>
                <a:solidFill>
                  <a:srgbClr val="ffffff"/>
                </a:solidFill>
              </a:uFill>
              <a:latin typeface="Arial"/>
            </a:endParaRPr>
          </a:p>
        </p:txBody>
      </p:sp>
      <p:sp>
        <p:nvSpPr>
          <p:cNvPr id="377" name="CustomShape 2"/>
          <p:cNvSpPr/>
          <p:nvPr/>
        </p:nvSpPr>
        <p:spPr>
          <a:xfrm>
            <a:off x="1207440" y="973440"/>
            <a:ext cx="152280" cy="152280"/>
          </a:xfrm>
          <a:custGeom>
            <a:avLst/>
            <a:gdLst/>
            <a:ahLst/>
            <a:rect l="l" t="t" r="r" b="b"/>
            <a:pathLst>
              <a:path w="7527" h="7526">
                <a:moveTo>
                  <a:pt x="5992" y="0"/>
                </a:moveTo>
                <a:lnTo>
                  <a:pt x="537" y="6430"/>
                </a:lnTo>
                <a:lnTo>
                  <a:pt x="1" y="7526"/>
                </a:lnTo>
                <a:lnTo>
                  <a:pt x="1097" y="6990"/>
                </a:lnTo>
                <a:lnTo>
                  <a:pt x="7526" y="1534"/>
                </a:lnTo>
                <a:lnTo>
                  <a:pt x="5992" y="0"/>
                </a:lnTo>
                <a:close/>
              </a:path>
            </a:pathLst>
          </a:custGeom>
          <a:noFill/>
          <a:ln w="9360">
            <a:solidFill>
              <a:srgbClr val="000000"/>
            </a:solidFill>
            <a:round/>
          </a:ln>
        </p:spPr>
        <p:style>
          <a:lnRef idx="0"/>
          <a:fillRef idx="0"/>
          <a:effectRef idx="0"/>
          <a:fontRef idx="minor"/>
        </p:style>
      </p:sp>
      <p:sp>
        <p:nvSpPr>
          <p:cNvPr id="378" name="CustomShape 3"/>
          <p:cNvSpPr/>
          <p:nvPr/>
        </p:nvSpPr>
        <p:spPr>
          <a:xfrm>
            <a:off x="1423080" y="767520"/>
            <a:ext cx="142200" cy="142200"/>
          </a:xfrm>
          <a:custGeom>
            <a:avLst/>
            <a:gdLst/>
            <a:ahLst/>
            <a:rect l="l" t="t" r="r" b="b"/>
            <a:pathLst>
              <a:path w="7039" h="704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360">
            <a:solidFill>
              <a:srgbClr val="000000"/>
            </a:solidFill>
            <a:round/>
          </a:ln>
        </p:spPr>
        <p:style>
          <a:lnRef idx="0"/>
          <a:fillRef idx="0"/>
          <a:effectRef idx="0"/>
          <a:fontRef idx="minor"/>
        </p:style>
      </p:sp>
      <p:sp>
        <p:nvSpPr>
          <p:cNvPr id="379" name="CustomShape 4"/>
          <p:cNvSpPr/>
          <p:nvPr/>
        </p:nvSpPr>
        <p:spPr>
          <a:xfrm>
            <a:off x="1263600" y="822960"/>
            <a:ext cx="246600" cy="246600"/>
          </a:xfrm>
          <a:custGeom>
            <a:avLst/>
            <a:gdLst/>
            <a:ahLst/>
            <a:rect l="l" t="t" r="r" b="b"/>
            <a:pathLst>
              <a:path w="12130" h="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360">
            <a:solidFill>
              <a:srgbClr val="000000"/>
            </a:solidFill>
            <a:round/>
          </a:ln>
        </p:spPr>
        <p:style>
          <a:lnRef idx="0"/>
          <a:fillRef idx="0"/>
          <a:effectRef idx="0"/>
          <a:fontRef idx="minor"/>
        </p:style>
      </p:sp>
      <p:sp>
        <p:nvSpPr>
          <p:cNvPr id="380" name="CustomShape 5"/>
          <p:cNvSpPr/>
          <p:nvPr/>
        </p:nvSpPr>
        <p:spPr>
          <a:xfrm>
            <a:off x="1388160" y="867600"/>
            <a:ext cx="39240" cy="39240"/>
          </a:xfrm>
          <a:custGeom>
            <a:avLst/>
            <a:gdLst/>
            <a:ahLst/>
            <a:rect l="l" t="t" r="r" b="b"/>
            <a:pathLst>
              <a:path w="1998" h="1998">
                <a:moveTo>
                  <a:pt x="1" y="1997"/>
                </a:moveTo>
                <a:lnTo>
                  <a:pt x="1998" y="0"/>
                </a:lnTo>
              </a:path>
            </a:pathLst>
          </a:custGeom>
          <a:noFill/>
          <a:ln w="9360">
            <a:solidFill>
              <a:srgbClr val="000000"/>
            </a:solidFill>
            <a:round/>
          </a:ln>
        </p:spPr>
        <p:style>
          <a:lnRef idx="0"/>
          <a:fillRef idx="0"/>
          <a:effectRef idx="0"/>
          <a:fontRef idx="minor"/>
        </p:style>
      </p:sp>
      <p:pic>
        <p:nvPicPr>
          <p:cNvPr id="381" name="Picture 46" descr=""/>
          <p:cNvPicPr/>
          <p:nvPr/>
        </p:nvPicPr>
        <p:blipFill>
          <a:blip r:embed="rId1"/>
          <a:stretch/>
        </p:blipFill>
        <p:spPr>
          <a:xfrm>
            <a:off x="3358800" y="3747240"/>
            <a:ext cx="538200" cy="538200"/>
          </a:xfrm>
          <a:prstGeom prst="rect">
            <a:avLst/>
          </a:prstGeom>
          <a:ln>
            <a:noFill/>
          </a:ln>
        </p:spPr>
      </p:pic>
      <p:pic>
        <p:nvPicPr>
          <p:cNvPr id="382" name="Picture 72" descr=""/>
          <p:cNvPicPr/>
          <p:nvPr/>
        </p:nvPicPr>
        <p:blipFill>
          <a:blip r:embed="rId2"/>
          <a:stretch/>
        </p:blipFill>
        <p:spPr>
          <a:xfrm>
            <a:off x="4295520" y="1440000"/>
            <a:ext cx="538200" cy="538200"/>
          </a:xfrm>
          <a:prstGeom prst="rect">
            <a:avLst/>
          </a:prstGeom>
          <a:ln>
            <a:noFill/>
          </a:ln>
        </p:spPr>
      </p:pic>
      <p:pic>
        <p:nvPicPr>
          <p:cNvPr id="383" name="Picture 73" descr=""/>
          <p:cNvPicPr/>
          <p:nvPr/>
        </p:nvPicPr>
        <p:blipFill>
          <a:blip r:embed="rId3"/>
          <a:stretch/>
        </p:blipFill>
        <p:spPr>
          <a:xfrm>
            <a:off x="4962600" y="3747240"/>
            <a:ext cx="538200" cy="538200"/>
          </a:xfrm>
          <a:prstGeom prst="rect">
            <a:avLst/>
          </a:prstGeom>
          <a:ln>
            <a:noFill/>
          </a:ln>
        </p:spPr>
      </p:pic>
      <p:pic>
        <p:nvPicPr>
          <p:cNvPr id="384" name="Picture 74" descr=""/>
          <p:cNvPicPr/>
          <p:nvPr/>
        </p:nvPicPr>
        <p:blipFill>
          <a:blip r:embed="rId4"/>
          <a:stretch/>
        </p:blipFill>
        <p:spPr>
          <a:xfrm>
            <a:off x="5747040" y="2519280"/>
            <a:ext cx="538200" cy="538200"/>
          </a:xfrm>
          <a:prstGeom prst="rect">
            <a:avLst/>
          </a:prstGeom>
          <a:ln>
            <a:noFill/>
          </a:ln>
        </p:spPr>
      </p:pic>
      <p:pic>
        <p:nvPicPr>
          <p:cNvPr id="385" name="Picture 75" descr=""/>
          <p:cNvPicPr/>
          <p:nvPr/>
        </p:nvPicPr>
        <p:blipFill>
          <a:blip r:embed="rId5"/>
          <a:stretch/>
        </p:blipFill>
        <p:spPr>
          <a:xfrm>
            <a:off x="2891520" y="2403000"/>
            <a:ext cx="538200" cy="538200"/>
          </a:xfrm>
          <a:prstGeom prst="rect">
            <a:avLst/>
          </a:prstGeom>
          <a:ln>
            <a:noFill/>
          </a:ln>
        </p:spPr>
      </p:pic>
      <p:sp>
        <p:nvSpPr>
          <p:cNvPr id="386" name="CustomShape 6"/>
          <p:cNvSpPr/>
          <p:nvPr/>
        </p:nvSpPr>
        <p:spPr>
          <a:xfrm>
            <a:off x="1100160" y="3904560"/>
            <a:ext cx="1562760" cy="763560"/>
          </a:xfrm>
          <a:prstGeom prst="wedgeRectCallout">
            <a:avLst>
              <a:gd name="adj1" fmla="val 93335"/>
              <a:gd name="adj2" fmla="val -26120"/>
            </a:avLst>
          </a:prstGeom>
          <a:solidFill>
            <a:srgbClr val="efd9b0">
              <a:alpha val="50000"/>
            </a:srgbClr>
          </a:solidFill>
          <a:ln w="6480">
            <a:solidFill>
              <a:schemeClr val="bg2">
                <a:lumMod val="20000"/>
                <a:lumOff val="80000"/>
              </a:schemeClr>
            </a:solidFill>
            <a:round/>
          </a:ln>
        </p:spPr>
        <p:style>
          <a:lnRef idx="2">
            <a:schemeClr val="accent4"/>
          </a:lnRef>
          <a:fillRef idx="1">
            <a:schemeClr val="lt1"/>
          </a:fillRef>
          <a:effectRef idx="0">
            <a:schemeClr val="accent4"/>
          </a:effectRef>
          <a:fontRef idx="minor"/>
        </p:style>
        <p:txBody>
          <a:bodyPr lIns="90000" rIns="90000" tIns="45000" bIns="45000" anchor="ctr"/>
          <a:p>
            <a:pPr>
              <a:lnSpc>
                <a:spcPct val="100000"/>
              </a:lnSpc>
            </a:pPr>
            <a:r>
              <a:rPr b="0" lang="en-US" sz="900" spc="-1" strike="noStrike">
                <a:solidFill>
                  <a:srgbClr val="000000"/>
                </a:solidFill>
                <a:uFill>
                  <a:solidFill>
                    <a:srgbClr val="ffffff"/>
                  </a:solidFill>
                </a:uFill>
                <a:latin typeface="Gill Sans Light"/>
                <a:ea typeface="Arial"/>
              </a:rPr>
              <a:t>Um… I’m not sure if I should work on the VPN connectivity issue first or the tickets from the San Francisco site.</a:t>
            </a:r>
            <a:endParaRPr b="0" lang="en-US" sz="1800" spc="-1" strike="noStrike">
              <a:solidFill>
                <a:srgbClr val="000000"/>
              </a:solidFill>
              <a:uFill>
                <a:solidFill>
                  <a:srgbClr val="ffffff"/>
                </a:solidFill>
              </a:uFill>
              <a:latin typeface="Arial"/>
            </a:endParaRPr>
          </a:p>
        </p:txBody>
      </p:sp>
      <p:sp>
        <p:nvSpPr>
          <p:cNvPr id="387" name="CustomShape 7"/>
          <p:cNvSpPr/>
          <p:nvPr/>
        </p:nvSpPr>
        <p:spPr>
          <a:xfrm>
            <a:off x="4962600" y="1118520"/>
            <a:ext cx="1187640" cy="301320"/>
          </a:xfrm>
          <a:prstGeom prst="wedgeRectCallout">
            <a:avLst>
              <a:gd name="adj1" fmla="val -62678"/>
              <a:gd name="adj2" fmla="val 120449"/>
            </a:avLst>
          </a:prstGeom>
          <a:solidFill>
            <a:srgbClr val="efd9b0">
              <a:alpha val="50000"/>
            </a:srgbClr>
          </a:solidFill>
          <a:ln w="6480">
            <a:solidFill>
              <a:schemeClr val="bg2">
                <a:lumMod val="20000"/>
                <a:lumOff val="80000"/>
              </a:schemeClr>
            </a:solidFill>
            <a:round/>
          </a:ln>
        </p:spPr>
        <p:style>
          <a:lnRef idx="2">
            <a:schemeClr val="accent4"/>
          </a:lnRef>
          <a:fillRef idx="1">
            <a:schemeClr val="lt1"/>
          </a:fillRef>
          <a:effectRef idx="0">
            <a:schemeClr val="accent4"/>
          </a:effectRef>
          <a:fontRef idx="minor"/>
        </p:style>
        <p:txBody>
          <a:bodyPr lIns="90000" rIns="90000" tIns="45000" bIns="45000" anchor="ctr"/>
          <a:p>
            <a:pPr>
              <a:lnSpc>
                <a:spcPct val="100000"/>
              </a:lnSpc>
            </a:pPr>
            <a:r>
              <a:rPr b="0" lang="en-US" sz="900" spc="-1" strike="noStrike">
                <a:solidFill>
                  <a:srgbClr val="000000"/>
                </a:solidFill>
                <a:uFill>
                  <a:solidFill>
                    <a:srgbClr val="ffffff"/>
                  </a:solidFill>
                </a:uFill>
                <a:latin typeface="Gill Sans Light"/>
                <a:ea typeface="Arial"/>
              </a:rPr>
              <a:t>Who has an update?</a:t>
            </a:r>
            <a:endParaRPr b="0" lang="en-US" sz="1800" spc="-1" strike="noStrike">
              <a:solidFill>
                <a:srgbClr val="000000"/>
              </a:solidFill>
              <a:uFill>
                <a:solidFill>
                  <a:srgbClr val="ffffff"/>
                </a:solidFill>
              </a:uFill>
              <a:latin typeface="Arial"/>
            </a:endParaRPr>
          </a:p>
        </p:txBody>
      </p:sp>
      <p:sp>
        <p:nvSpPr>
          <p:cNvPr id="388" name="CustomShape 8"/>
          <p:cNvSpPr/>
          <p:nvPr/>
        </p:nvSpPr>
        <p:spPr>
          <a:xfrm>
            <a:off x="6069600" y="1493280"/>
            <a:ext cx="1381680" cy="551520"/>
          </a:xfrm>
          <a:prstGeom prst="wedgeRectCallout">
            <a:avLst>
              <a:gd name="adj1" fmla="val -139078"/>
              <a:gd name="adj2" fmla="val -19121"/>
            </a:avLst>
          </a:prstGeom>
          <a:solidFill>
            <a:srgbClr val="efd9b0">
              <a:alpha val="51000"/>
            </a:srgbClr>
          </a:solidFill>
          <a:ln w="6480">
            <a:solidFill>
              <a:schemeClr val="bg2">
                <a:lumMod val="20000"/>
                <a:lumOff val="80000"/>
              </a:schemeClr>
            </a:solidFill>
            <a:round/>
          </a:ln>
        </p:spPr>
        <p:style>
          <a:lnRef idx="2">
            <a:schemeClr val="accent4"/>
          </a:lnRef>
          <a:fillRef idx="1">
            <a:schemeClr val="lt1"/>
          </a:fillRef>
          <a:effectRef idx="0">
            <a:schemeClr val="accent4"/>
          </a:effectRef>
          <a:fontRef idx="minor"/>
        </p:style>
        <p:txBody>
          <a:bodyPr lIns="90000" rIns="90000" tIns="45000" bIns="45000" anchor="ctr"/>
          <a:p>
            <a:pPr>
              <a:lnSpc>
                <a:spcPct val="100000"/>
              </a:lnSpc>
            </a:pPr>
            <a:r>
              <a:rPr b="0" lang="en-US" sz="900" spc="-1" strike="noStrike">
                <a:solidFill>
                  <a:srgbClr val="000000"/>
                </a:solidFill>
                <a:uFill>
                  <a:solidFill>
                    <a:srgbClr val="ffffff"/>
                  </a:solidFill>
                </a:uFill>
                <a:latin typeface="Gill Sans Light"/>
                <a:ea typeface="Arial"/>
              </a:rPr>
              <a:t>Who is taking care of the Los Angeles issue?</a:t>
            </a:r>
            <a:endParaRPr b="0" lang="en-US" sz="1800" spc="-1" strike="noStrike">
              <a:solidFill>
                <a:srgbClr val="000000"/>
              </a:solidFill>
              <a:uFill>
                <a:solidFill>
                  <a:srgbClr val="ffffff"/>
                </a:solidFill>
              </a:uFill>
              <a:latin typeface="Arial"/>
            </a:endParaRPr>
          </a:p>
        </p:txBody>
      </p:sp>
      <p:sp>
        <p:nvSpPr>
          <p:cNvPr id="389" name="CustomShape 9"/>
          <p:cNvSpPr/>
          <p:nvPr/>
        </p:nvSpPr>
        <p:spPr>
          <a:xfrm>
            <a:off x="979920" y="1703520"/>
            <a:ext cx="1381680" cy="551520"/>
          </a:xfrm>
          <a:prstGeom prst="wedgeRectCallout">
            <a:avLst>
              <a:gd name="adj1" fmla="val 88755"/>
              <a:gd name="adj2" fmla="val 115244"/>
            </a:avLst>
          </a:prstGeom>
          <a:solidFill>
            <a:srgbClr val="efd9b0">
              <a:alpha val="50000"/>
            </a:srgbClr>
          </a:solidFill>
          <a:ln w="6480">
            <a:solidFill>
              <a:schemeClr val="bg2">
                <a:lumMod val="20000"/>
                <a:lumOff val="80000"/>
              </a:schemeClr>
            </a:solidFill>
            <a:round/>
          </a:ln>
        </p:spPr>
        <p:style>
          <a:lnRef idx="2">
            <a:schemeClr val="accent4"/>
          </a:lnRef>
          <a:fillRef idx="1">
            <a:schemeClr val="lt1"/>
          </a:fillRef>
          <a:effectRef idx="0">
            <a:schemeClr val="accent4"/>
          </a:effectRef>
          <a:fontRef idx="minor"/>
        </p:style>
        <p:txBody>
          <a:bodyPr lIns="90000" rIns="90000" tIns="45000" bIns="45000" anchor="ctr"/>
          <a:p>
            <a:pPr>
              <a:lnSpc>
                <a:spcPct val="100000"/>
              </a:lnSpc>
            </a:pPr>
            <a:r>
              <a:rPr b="0" lang="en-US" sz="900" spc="-1" strike="noStrike">
                <a:solidFill>
                  <a:srgbClr val="000000"/>
                </a:solidFill>
                <a:uFill>
                  <a:solidFill>
                    <a:srgbClr val="ffffff"/>
                  </a:solidFill>
                </a:uFill>
                <a:latin typeface="Gill Sans Light"/>
                <a:ea typeface="Arial"/>
              </a:rPr>
              <a:t>What’s the status? I need an update NOW!</a:t>
            </a:r>
            <a:endParaRPr b="0" lang="en-US" sz="1800" spc="-1" strike="noStrike">
              <a:solidFill>
                <a:srgbClr val="000000"/>
              </a:solidFill>
              <a:uFill>
                <a:solidFill>
                  <a:srgbClr val="ffffff"/>
                </a:solidFill>
              </a:uFill>
              <a:latin typeface="Arial"/>
            </a:endParaRPr>
          </a:p>
        </p:txBody>
      </p:sp>
      <p:sp>
        <p:nvSpPr>
          <p:cNvPr id="390" name="CustomShape 10"/>
          <p:cNvSpPr/>
          <p:nvPr/>
        </p:nvSpPr>
        <p:spPr>
          <a:xfrm>
            <a:off x="5747040" y="4222080"/>
            <a:ext cx="1381680" cy="551520"/>
          </a:xfrm>
          <a:prstGeom prst="wedgeRectCallout">
            <a:avLst>
              <a:gd name="adj1" fmla="val -80323"/>
              <a:gd name="adj2" fmla="val -52166"/>
            </a:avLst>
          </a:prstGeom>
          <a:solidFill>
            <a:srgbClr val="efd9b0">
              <a:alpha val="50000"/>
            </a:srgbClr>
          </a:solidFill>
          <a:ln w="6480">
            <a:solidFill>
              <a:schemeClr val="bg2">
                <a:lumMod val="20000"/>
                <a:lumOff val="80000"/>
              </a:schemeClr>
            </a:solidFill>
            <a:round/>
          </a:ln>
        </p:spPr>
        <p:style>
          <a:lnRef idx="2">
            <a:schemeClr val="accent4"/>
          </a:lnRef>
          <a:fillRef idx="1">
            <a:schemeClr val="lt1"/>
          </a:fillRef>
          <a:effectRef idx="0">
            <a:schemeClr val="accent4"/>
          </a:effectRef>
          <a:fontRef idx="minor"/>
        </p:style>
        <p:txBody>
          <a:bodyPr lIns="90000" rIns="90000" tIns="45000" bIns="45000" anchor="ctr"/>
          <a:p>
            <a:pPr>
              <a:lnSpc>
                <a:spcPct val="100000"/>
              </a:lnSpc>
            </a:pPr>
            <a:r>
              <a:rPr b="0" lang="en-US" sz="900" spc="-1" strike="noStrike">
                <a:solidFill>
                  <a:srgbClr val="000000"/>
                </a:solidFill>
                <a:uFill>
                  <a:solidFill>
                    <a:srgbClr val="ffffff"/>
                  </a:solidFill>
                </a:uFill>
                <a:latin typeface="Gill Sans Light"/>
                <a:ea typeface="Arial"/>
              </a:rPr>
              <a:t>I have no clue on how many tickets we have received from each site.</a:t>
            </a:r>
            <a:endParaRPr b="0" lang="en-US" sz="1800" spc="-1" strike="noStrike">
              <a:solidFill>
                <a:srgbClr val="000000"/>
              </a:solidFill>
              <a:uFill>
                <a:solidFill>
                  <a:srgbClr val="ffffff"/>
                </a:solidFill>
              </a:uFill>
              <a:latin typeface="Arial"/>
            </a:endParaRPr>
          </a:p>
        </p:txBody>
      </p:sp>
      <p:sp>
        <p:nvSpPr>
          <p:cNvPr id="391" name="CustomShape 11"/>
          <p:cNvSpPr/>
          <p:nvPr/>
        </p:nvSpPr>
        <p:spPr>
          <a:xfrm>
            <a:off x="6907680" y="2410200"/>
            <a:ext cx="1381680" cy="551520"/>
          </a:xfrm>
          <a:prstGeom prst="wedgeRectCallout">
            <a:avLst>
              <a:gd name="adj1" fmla="val -97436"/>
              <a:gd name="adj2" fmla="val 399"/>
            </a:avLst>
          </a:prstGeom>
          <a:solidFill>
            <a:srgbClr val="efd9b0">
              <a:alpha val="50000"/>
            </a:srgbClr>
          </a:solidFill>
          <a:ln w="6480">
            <a:solidFill>
              <a:schemeClr val="bg2">
                <a:lumMod val="20000"/>
                <a:lumOff val="80000"/>
              </a:schemeClr>
            </a:solidFill>
            <a:round/>
          </a:ln>
        </p:spPr>
        <p:style>
          <a:lnRef idx="2">
            <a:schemeClr val="accent4"/>
          </a:lnRef>
          <a:fillRef idx="1">
            <a:schemeClr val="lt1"/>
          </a:fillRef>
          <a:effectRef idx="0">
            <a:schemeClr val="accent4"/>
          </a:effectRef>
          <a:fontRef idx="minor"/>
        </p:style>
        <p:txBody>
          <a:bodyPr lIns="90000" rIns="90000" tIns="45000" bIns="45000" anchor="ctr"/>
          <a:p>
            <a:pPr>
              <a:lnSpc>
                <a:spcPct val="100000"/>
              </a:lnSpc>
            </a:pPr>
            <a:r>
              <a:rPr b="0" lang="en-US" sz="900" spc="-1" strike="noStrike">
                <a:solidFill>
                  <a:srgbClr val="000000"/>
                </a:solidFill>
                <a:uFill>
                  <a:solidFill>
                    <a:srgbClr val="ffffff"/>
                  </a:solidFill>
                </a:uFill>
                <a:latin typeface="Gill Sans Light"/>
                <a:ea typeface="Arial"/>
              </a:rPr>
              <a:t>I need to know how many tickets we have from the Los Angeles site.</a:t>
            </a:r>
            <a:endParaRPr b="0" lang="en-US" sz="1800" spc="-1" strike="noStrike">
              <a:solidFill>
                <a:srgbClr val="000000"/>
              </a:solidFill>
              <a:uFill>
                <a:solidFill>
                  <a:srgbClr val="ffffff"/>
                </a:solidFill>
              </a:uFill>
              <a:latin typeface="Arial"/>
            </a:endParaRPr>
          </a:p>
        </p:txBody>
      </p:sp>
      <p:sp>
        <p:nvSpPr>
          <p:cNvPr id="392" name="CustomShape 12"/>
          <p:cNvSpPr/>
          <p:nvPr/>
        </p:nvSpPr>
        <p:spPr>
          <a:xfrm>
            <a:off x="4962600" y="1888200"/>
            <a:ext cx="782640" cy="62928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4"/>
          </a:lnRef>
          <a:fillRef idx="0">
            <a:schemeClr val="accent4"/>
          </a:fillRef>
          <a:effectRef idx="1">
            <a:schemeClr val="accent4"/>
          </a:effectRef>
          <a:fontRef idx="minor"/>
        </p:style>
      </p:sp>
      <p:sp>
        <p:nvSpPr>
          <p:cNvPr id="393" name="CustomShape 13"/>
          <p:cNvSpPr/>
          <p:nvPr/>
        </p:nvSpPr>
        <p:spPr>
          <a:xfrm flipH="1">
            <a:off x="5353560" y="3149640"/>
            <a:ext cx="567360" cy="53892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4"/>
          </a:lnRef>
          <a:fillRef idx="0">
            <a:schemeClr val="accent4"/>
          </a:fillRef>
          <a:effectRef idx="1">
            <a:schemeClr val="accent4"/>
          </a:effectRef>
          <a:fontRef idx="minor"/>
        </p:style>
      </p:sp>
      <p:sp>
        <p:nvSpPr>
          <p:cNvPr id="394" name="CustomShape 14"/>
          <p:cNvSpPr/>
          <p:nvPr/>
        </p:nvSpPr>
        <p:spPr>
          <a:xfrm>
            <a:off x="3161520" y="2976480"/>
            <a:ext cx="268200" cy="79884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4"/>
          </a:lnRef>
          <a:fillRef idx="0">
            <a:schemeClr val="accent4"/>
          </a:fillRef>
          <a:effectRef idx="1">
            <a:schemeClr val="accent4"/>
          </a:effectRef>
          <a:fontRef idx="minor"/>
        </p:style>
      </p:sp>
      <p:sp>
        <p:nvSpPr>
          <p:cNvPr id="395" name="CustomShape 15"/>
          <p:cNvSpPr/>
          <p:nvPr/>
        </p:nvSpPr>
        <p:spPr>
          <a:xfrm flipV="1">
            <a:off x="3114360" y="1701360"/>
            <a:ext cx="1103400" cy="63468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4"/>
          </a:lnRef>
          <a:fillRef idx="0">
            <a:schemeClr val="accent4"/>
          </a:fillRef>
          <a:effectRef idx="1">
            <a:schemeClr val="accent4"/>
          </a:effectRef>
          <a:fontRef idx="minor"/>
        </p:style>
      </p:sp>
      <p:sp>
        <p:nvSpPr>
          <p:cNvPr id="396" name="CustomShape 16"/>
          <p:cNvSpPr/>
          <p:nvPr/>
        </p:nvSpPr>
        <p:spPr>
          <a:xfrm>
            <a:off x="3923640" y="4060440"/>
            <a:ext cx="995760" cy="360"/>
          </a:xfrm>
          <a:custGeom>
            <a:avLst/>
            <a:gdLst/>
            <a:ahLst/>
            <a:rect l="l" t="t" r="r" b="b"/>
            <a:pathLst>
              <a:path w="21600" h="21600">
                <a:moveTo>
                  <a:pt x="0" y="0"/>
                </a:moveTo>
                <a:lnTo>
                  <a:pt x="21600" y="21600"/>
                </a:lnTo>
              </a:path>
            </a:pathLst>
          </a:custGeom>
          <a:noFill/>
          <a:ln>
            <a:round/>
            <a:headEnd len="med" type="arrow" w="med"/>
            <a:tailEnd len="med" type="arrow" w="med"/>
          </a:ln>
          <a:effectLst>
            <a:outerShdw blurRad="40000" dir="5400000" dist="20000" rotWithShape="0">
              <a:srgbClr val="000000">
                <a:alpha val="38000"/>
              </a:srgbClr>
            </a:outerShdw>
          </a:effectLst>
        </p:spPr>
        <p:style>
          <a:lnRef idx="2">
            <a:schemeClr val="accent4"/>
          </a:lnRef>
          <a:fillRef idx="0">
            <a:schemeClr val="accent4"/>
          </a:fillRef>
          <a:effectRef idx="1">
            <a:schemeClr val="accent4"/>
          </a:effectRef>
          <a:fontRef idx="minor"/>
        </p:style>
      </p:sp>
      <p:sp>
        <p:nvSpPr>
          <p:cNvPr id="397" name="CustomShape 17"/>
          <p:cNvSpPr/>
          <p:nvPr/>
        </p:nvSpPr>
        <p:spPr>
          <a:xfrm flipV="1">
            <a:off x="3819240" y="1978560"/>
            <a:ext cx="582120" cy="176544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4"/>
          </a:lnRef>
          <a:fillRef idx="0">
            <a:schemeClr val="accent4"/>
          </a:fillRef>
          <a:effectRef idx="1">
            <a:schemeClr val="accent4"/>
          </a:effectRef>
          <a:fontRef idx="minor"/>
        </p:style>
      </p:sp>
      <p:sp>
        <p:nvSpPr>
          <p:cNvPr id="398" name="CustomShape 18"/>
          <p:cNvSpPr/>
          <p:nvPr/>
        </p:nvSpPr>
        <p:spPr>
          <a:xfrm flipH="1" flipV="1">
            <a:off x="4669200" y="2044440"/>
            <a:ext cx="407520" cy="169884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4"/>
          </a:lnRef>
          <a:fillRef idx="0">
            <a:schemeClr val="accent4"/>
          </a:fillRef>
          <a:effectRef idx="1">
            <a:schemeClr val="accent4"/>
          </a:effectRef>
          <a:fontRef idx="minor"/>
        </p:style>
      </p:sp>
      <p:sp>
        <p:nvSpPr>
          <p:cNvPr id="399" name="CustomShape 19"/>
          <p:cNvSpPr/>
          <p:nvPr/>
        </p:nvSpPr>
        <p:spPr>
          <a:xfrm>
            <a:off x="6438960" y="3406320"/>
            <a:ext cx="1381680" cy="551520"/>
          </a:xfrm>
          <a:prstGeom prst="wedgeRectCallout">
            <a:avLst>
              <a:gd name="adj1" fmla="val -62207"/>
              <a:gd name="adj2" fmla="val -157867"/>
            </a:avLst>
          </a:prstGeom>
          <a:solidFill>
            <a:srgbClr val="efd9b0">
              <a:alpha val="50000"/>
            </a:srgbClr>
          </a:solidFill>
          <a:ln w="6480">
            <a:solidFill>
              <a:schemeClr val="bg2">
                <a:lumMod val="20000"/>
                <a:lumOff val="80000"/>
              </a:schemeClr>
            </a:solidFill>
            <a:round/>
          </a:ln>
        </p:spPr>
        <p:style>
          <a:lnRef idx="2">
            <a:schemeClr val="accent4"/>
          </a:lnRef>
          <a:fillRef idx="1">
            <a:schemeClr val="lt1"/>
          </a:fillRef>
          <a:effectRef idx="0">
            <a:schemeClr val="accent4"/>
          </a:effectRef>
          <a:fontRef idx="minor"/>
        </p:style>
        <p:txBody>
          <a:bodyPr lIns="90000" rIns="90000" tIns="45000" bIns="45000" anchor="ctr"/>
          <a:p>
            <a:pPr>
              <a:lnSpc>
                <a:spcPct val="100000"/>
              </a:lnSpc>
            </a:pPr>
            <a:r>
              <a:rPr b="0" lang="en-US" sz="900" spc="-1" strike="noStrike">
                <a:solidFill>
                  <a:srgbClr val="000000"/>
                </a:solidFill>
                <a:uFill>
                  <a:solidFill>
                    <a:srgbClr val="ffffff"/>
                  </a:solidFill>
                </a:uFill>
                <a:latin typeface="Gill Sans Light"/>
                <a:ea typeface="Arial"/>
              </a:rPr>
              <a:t>We don’t have much time to resolve this. Productivity is at stake!</a:t>
            </a:r>
            <a:endParaRPr b="0" lang="en-US" sz="1800" spc="-1" strike="noStrike">
              <a:solidFill>
                <a:srgbClr val="000000"/>
              </a:solidFill>
              <a:uFill>
                <a:solidFill>
                  <a:srgbClr val="ffffff"/>
                </a:solidFill>
              </a:uFill>
              <a:latin typeface="Arial"/>
            </a:endParaRPr>
          </a:p>
        </p:txBody>
      </p:sp>
      <p:sp>
        <p:nvSpPr>
          <p:cNvPr id="400" name="CustomShape 20"/>
          <p:cNvSpPr/>
          <p:nvPr/>
        </p:nvSpPr>
        <p:spPr>
          <a:xfrm>
            <a:off x="1207440" y="2774880"/>
            <a:ext cx="1391400" cy="567360"/>
          </a:xfrm>
          <a:prstGeom prst="wedgeRectCallout">
            <a:avLst>
              <a:gd name="adj1" fmla="val 105347"/>
              <a:gd name="adj2" fmla="val 156226"/>
            </a:avLst>
          </a:prstGeom>
          <a:solidFill>
            <a:srgbClr val="efd9b0">
              <a:alpha val="50000"/>
            </a:srgbClr>
          </a:solidFill>
          <a:ln w="6480">
            <a:solidFill>
              <a:schemeClr val="bg2">
                <a:lumMod val="20000"/>
                <a:lumOff val="80000"/>
              </a:schemeClr>
            </a:solidFill>
            <a:round/>
          </a:ln>
        </p:spPr>
        <p:style>
          <a:lnRef idx="2">
            <a:schemeClr val="accent4"/>
          </a:lnRef>
          <a:fillRef idx="1">
            <a:schemeClr val="lt1"/>
          </a:fillRef>
          <a:effectRef idx="0">
            <a:schemeClr val="accent4"/>
          </a:effectRef>
          <a:fontRef idx="minor"/>
        </p:style>
        <p:txBody>
          <a:bodyPr lIns="90000" rIns="90000" tIns="45000" bIns="45000" anchor="ctr"/>
          <a:p>
            <a:pPr>
              <a:lnSpc>
                <a:spcPct val="100000"/>
              </a:lnSpc>
            </a:pPr>
            <a:r>
              <a:rPr b="0" lang="en-US" sz="900" spc="-1" strike="noStrike">
                <a:solidFill>
                  <a:srgbClr val="000000"/>
                </a:solidFill>
                <a:uFill>
                  <a:solidFill>
                    <a:srgbClr val="ffffff"/>
                  </a:solidFill>
                </a:uFill>
                <a:latin typeface="Gill Sans Light"/>
                <a:ea typeface="Arial"/>
              </a:rPr>
              <a:t>I took care of two tickets earlier today. Where are the rest? </a:t>
            </a:r>
            <a:endParaRPr b="0" lang="en-US" sz="1800" spc="-1" strike="noStrike">
              <a:solidFill>
                <a:srgbClr val="000000"/>
              </a:solidFill>
              <a:uFill>
                <a:solidFill>
                  <a:srgbClr val="ffffff"/>
                </a:solidFill>
              </a:uFill>
              <a:latin typeface="Arial"/>
            </a:endParaRPr>
          </a:p>
        </p:txBody>
      </p:sp>
      <p:pic>
        <p:nvPicPr>
          <p:cNvPr id="401" name="" descr=""/>
          <p:cNvPicPr/>
          <p:nvPr/>
        </p:nvPicPr>
        <p:blipFill>
          <a:blip r:embed="rId6"/>
          <a:stretch/>
        </p:blipFill>
        <p:spPr>
          <a:xfrm>
            <a:off x="8331120" y="4864680"/>
            <a:ext cx="726840" cy="16992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02" name="Picture 4" descr=""/>
          <p:cNvPicPr/>
          <p:nvPr/>
        </p:nvPicPr>
        <p:blipFill>
          <a:blip r:embed="rId1"/>
          <a:stretch/>
        </p:blipFill>
        <p:spPr>
          <a:xfrm>
            <a:off x="2422440" y="1478160"/>
            <a:ext cx="4429800" cy="3322080"/>
          </a:xfrm>
          <a:prstGeom prst="rect">
            <a:avLst/>
          </a:prstGeom>
          <a:ln>
            <a:noFill/>
          </a:ln>
        </p:spPr>
      </p:pic>
      <p:sp>
        <p:nvSpPr>
          <p:cNvPr id="403" name="CustomShape 1"/>
          <p:cNvSpPr/>
          <p:nvPr/>
        </p:nvSpPr>
        <p:spPr>
          <a:xfrm>
            <a:off x="1746720" y="698040"/>
            <a:ext cx="4321080" cy="433800"/>
          </a:xfrm>
          <a:prstGeom prst="rect">
            <a:avLst/>
          </a:prstGeom>
          <a:noFill/>
          <a:ln>
            <a:noFill/>
          </a:ln>
        </p:spPr>
        <p:style>
          <a:lnRef idx="0"/>
          <a:fillRef idx="0"/>
          <a:effectRef idx="0"/>
          <a:fontRef idx="minor"/>
        </p:style>
        <p:txBody>
          <a:bodyPr lIns="90000" rIns="90000" tIns="91440" bIns="91440" anchor="ctr"/>
          <a:p>
            <a:r>
              <a:rPr b="1" lang="en-US" sz="2400" spc="-1" strike="noStrike">
                <a:solidFill>
                  <a:srgbClr val="0d0d0d"/>
                </a:solidFill>
                <a:uFill>
                  <a:solidFill>
                    <a:srgbClr val="ffffff"/>
                  </a:solidFill>
                </a:uFill>
                <a:latin typeface="Gill Sans Light"/>
                <a:ea typeface="Lora"/>
              </a:rPr>
              <a:t>The domino effect</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404" name="CustomShape 2"/>
          <p:cNvSpPr/>
          <p:nvPr/>
        </p:nvSpPr>
        <p:spPr>
          <a:xfrm>
            <a:off x="1207440" y="973440"/>
            <a:ext cx="152280" cy="152280"/>
          </a:xfrm>
          <a:custGeom>
            <a:avLst/>
            <a:gdLst/>
            <a:ahLst/>
            <a:rect l="l" t="t" r="r" b="b"/>
            <a:pathLst>
              <a:path w="7527" h="7526">
                <a:moveTo>
                  <a:pt x="5992" y="0"/>
                </a:moveTo>
                <a:lnTo>
                  <a:pt x="537" y="6430"/>
                </a:lnTo>
                <a:lnTo>
                  <a:pt x="1" y="7526"/>
                </a:lnTo>
                <a:lnTo>
                  <a:pt x="1097" y="6990"/>
                </a:lnTo>
                <a:lnTo>
                  <a:pt x="7526" y="1534"/>
                </a:lnTo>
                <a:lnTo>
                  <a:pt x="5992" y="0"/>
                </a:lnTo>
                <a:close/>
              </a:path>
            </a:pathLst>
          </a:custGeom>
          <a:noFill/>
          <a:ln w="9360">
            <a:solidFill>
              <a:srgbClr val="000000"/>
            </a:solidFill>
            <a:round/>
          </a:ln>
        </p:spPr>
        <p:style>
          <a:lnRef idx="0"/>
          <a:fillRef idx="0"/>
          <a:effectRef idx="0"/>
          <a:fontRef idx="minor"/>
        </p:style>
      </p:sp>
      <p:sp>
        <p:nvSpPr>
          <p:cNvPr id="405" name="CustomShape 3"/>
          <p:cNvSpPr/>
          <p:nvPr/>
        </p:nvSpPr>
        <p:spPr>
          <a:xfrm>
            <a:off x="1423080" y="767520"/>
            <a:ext cx="142200" cy="142200"/>
          </a:xfrm>
          <a:custGeom>
            <a:avLst/>
            <a:gdLst/>
            <a:ahLst/>
            <a:rect l="l" t="t" r="r" b="b"/>
            <a:pathLst>
              <a:path w="7039" h="704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360">
            <a:solidFill>
              <a:srgbClr val="000000"/>
            </a:solidFill>
            <a:round/>
          </a:ln>
        </p:spPr>
        <p:style>
          <a:lnRef idx="0"/>
          <a:fillRef idx="0"/>
          <a:effectRef idx="0"/>
          <a:fontRef idx="minor"/>
        </p:style>
      </p:sp>
      <p:sp>
        <p:nvSpPr>
          <p:cNvPr id="406" name="CustomShape 4"/>
          <p:cNvSpPr/>
          <p:nvPr/>
        </p:nvSpPr>
        <p:spPr>
          <a:xfrm>
            <a:off x="1263600" y="822960"/>
            <a:ext cx="246600" cy="246600"/>
          </a:xfrm>
          <a:custGeom>
            <a:avLst/>
            <a:gdLst/>
            <a:ahLst/>
            <a:rect l="l" t="t" r="r" b="b"/>
            <a:pathLst>
              <a:path w="12130" h="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360">
            <a:solidFill>
              <a:srgbClr val="000000"/>
            </a:solidFill>
            <a:round/>
          </a:ln>
        </p:spPr>
        <p:style>
          <a:lnRef idx="0"/>
          <a:fillRef idx="0"/>
          <a:effectRef idx="0"/>
          <a:fontRef idx="minor"/>
        </p:style>
      </p:sp>
      <p:sp>
        <p:nvSpPr>
          <p:cNvPr id="407" name="CustomShape 5"/>
          <p:cNvSpPr/>
          <p:nvPr/>
        </p:nvSpPr>
        <p:spPr>
          <a:xfrm>
            <a:off x="1388160" y="867600"/>
            <a:ext cx="39240" cy="39240"/>
          </a:xfrm>
          <a:custGeom>
            <a:avLst/>
            <a:gdLst/>
            <a:ahLst/>
            <a:rect l="l" t="t" r="r" b="b"/>
            <a:pathLst>
              <a:path w="1998" h="1998">
                <a:moveTo>
                  <a:pt x="1" y="1997"/>
                </a:moveTo>
                <a:lnTo>
                  <a:pt x="1998" y="0"/>
                </a:lnTo>
              </a:path>
            </a:pathLst>
          </a:custGeom>
          <a:noFill/>
          <a:ln w="9360">
            <a:solidFill>
              <a:srgbClr val="000000"/>
            </a:solidFill>
            <a:round/>
          </a:ln>
        </p:spPr>
        <p:style>
          <a:lnRef idx="0"/>
          <a:fillRef idx="0"/>
          <a:effectRef idx="0"/>
          <a:fontRef idx="minor"/>
        </p:style>
      </p:sp>
      <p:sp>
        <p:nvSpPr>
          <p:cNvPr id="408" name="CustomShape 6"/>
          <p:cNvSpPr/>
          <p:nvPr/>
        </p:nvSpPr>
        <p:spPr>
          <a:xfrm>
            <a:off x="7269840" y="2901240"/>
            <a:ext cx="1784520" cy="698040"/>
          </a:xfrm>
          <a:prstGeom prst="rect">
            <a:avLst/>
          </a:prstGeom>
          <a:noFill/>
          <a:ln>
            <a:noFill/>
          </a:ln>
        </p:spPr>
        <p:style>
          <a:lnRef idx="0"/>
          <a:fillRef idx="0"/>
          <a:effectRef idx="0"/>
          <a:fontRef idx="minor"/>
        </p:style>
        <p:txBody>
          <a:bodyPr lIns="90000" rIns="90000" tIns="45000" bIns="45000"/>
          <a:p>
            <a:pPr>
              <a:lnSpc>
                <a:spcPct val="100000"/>
              </a:lnSpc>
            </a:pPr>
            <a:r>
              <a:rPr b="0" lang="en-US" sz="1000" spc="-1" strike="noStrike">
                <a:solidFill>
                  <a:srgbClr val="000000"/>
                </a:solidFill>
                <a:uFill>
                  <a:solidFill>
                    <a:srgbClr val="ffffff"/>
                  </a:solidFill>
                </a:uFill>
                <a:latin typeface="Gill Sans Light"/>
                <a:ea typeface="Arial"/>
              </a:rPr>
              <a:t>Lack of a proper workflow led to pending tickets and tickets were assigned to wrong the technicians.</a:t>
            </a:r>
            <a:endParaRPr b="0" lang="en-US" sz="1800" spc="-1" strike="noStrike">
              <a:solidFill>
                <a:srgbClr val="000000"/>
              </a:solidFill>
              <a:uFill>
                <a:solidFill>
                  <a:srgbClr val="ffffff"/>
                </a:solidFill>
              </a:uFill>
              <a:latin typeface="Arial"/>
            </a:endParaRPr>
          </a:p>
        </p:txBody>
      </p:sp>
      <p:sp>
        <p:nvSpPr>
          <p:cNvPr id="409" name="CustomShape 7"/>
          <p:cNvSpPr/>
          <p:nvPr/>
        </p:nvSpPr>
        <p:spPr>
          <a:xfrm>
            <a:off x="7255080" y="2558160"/>
            <a:ext cx="1929960" cy="393480"/>
          </a:xfrm>
          <a:prstGeom prst="rect">
            <a:avLst/>
          </a:prstGeom>
          <a:noFill/>
          <a:ln>
            <a:noFill/>
          </a:ln>
        </p:spPr>
        <p:style>
          <a:lnRef idx="0"/>
          <a:fillRef idx="0"/>
          <a:effectRef idx="0"/>
          <a:fontRef idx="minor"/>
        </p:style>
        <p:txBody>
          <a:bodyPr lIns="90000" rIns="90000" tIns="45000" bIns="45000"/>
          <a:p>
            <a:pPr>
              <a:lnSpc>
                <a:spcPct val="100000"/>
              </a:lnSpc>
            </a:pPr>
            <a:r>
              <a:rPr b="0" lang="en-US" sz="1000" spc="-1" strike="noStrike">
                <a:solidFill>
                  <a:srgbClr val="404040"/>
                </a:solidFill>
                <a:uFill>
                  <a:solidFill>
                    <a:srgbClr val="ffffff"/>
                  </a:solidFill>
                </a:uFill>
                <a:latin typeface="Gill Sans SemiBold"/>
                <a:ea typeface="Arial"/>
              </a:rPr>
              <a:t>LACK OF A STREAMLINED WORKFLOW</a:t>
            </a:r>
            <a:endParaRPr b="0" lang="en-US" sz="1800" spc="-1" strike="noStrike">
              <a:solidFill>
                <a:srgbClr val="000000"/>
              </a:solidFill>
              <a:uFill>
                <a:solidFill>
                  <a:srgbClr val="ffffff"/>
                </a:solidFill>
              </a:uFill>
              <a:latin typeface="Arial"/>
            </a:endParaRPr>
          </a:p>
        </p:txBody>
      </p:sp>
      <p:sp>
        <p:nvSpPr>
          <p:cNvPr id="410" name="CustomShape 8"/>
          <p:cNvSpPr/>
          <p:nvPr/>
        </p:nvSpPr>
        <p:spPr>
          <a:xfrm>
            <a:off x="5945400" y="1766520"/>
            <a:ext cx="1583280" cy="849600"/>
          </a:xfrm>
          <a:prstGeom prst="rect">
            <a:avLst/>
          </a:prstGeom>
          <a:noFill/>
          <a:ln>
            <a:noFill/>
          </a:ln>
        </p:spPr>
        <p:style>
          <a:lnRef idx="0"/>
          <a:fillRef idx="0"/>
          <a:effectRef idx="0"/>
          <a:fontRef idx="minor"/>
        </p:style>
        <p:txBody>
          <a:bodyPr lIns="90000" rIns="90000" tIns="45000" bIns="45000"/>
          <a:p>
            <a:pPr>
              <a:lnSpc>
                <a:spcPct val="100000"/>
              </a:lnSpc>
            </a:pPr>
            <a:r>
              <a:rPr b="0" lang="en-US" sz="1000" spc="-1" strike="noStrike">
                <a:solidFill>
                  <a:srgbClr val="404040"/>
                </a:solidFill>
                <a:uFill>
                  <a:solidFill>
                    <a:srgbClr val="ffffff"/>
                  </a:solidFill>
                </a:uFill>
                <a:latin typeface="Gill Sans Light"/>
                <a:ea typeface="Arial"/>
              </a:rPr>
              <a:t>Technicians were unaware of their responsibilities and the lack of ownership led to chaos and SLA violation.</a:t>
            </a:r>
            <a:endParaRPr b="0" lang="en-US" sz="1800" spc="-1" strike="noStrike">
              <a:solidFill>
                <a:srgbClr val="000000"/>
              </a:solidFill>
              <a:uFill>
                <a:solidFill>
                  <a:srgbClr val="ffffff"/>
                </a:solidFill>
              </a:uFill>
              <a:latin typeface="Arial"/>
            </a:endParaRPr>
          </a:p>
        </p:txBody>
      </p:sp>
      <p:sp>
        <p:nvSpPr>
          <p:cNvPr id="411" name="CustomShape 9"/>
          <p:cNvSpPr/>
          <p:nvPr/>
        </p:nvSpPr>
        <p:spPr>
          <a:xfrm>
            <a:off x="5935680" y="1564200"/>
            <a:ext cx="1893240" cy="241200"/>
          </a:xfrm>
          <a:prstGeom prst="rect">
            <a:avLst/>
          </a:prstGeom>
          <a:noFill/>
          <a:ln>
            <a:noFill/>
          </a:ln>
        </p:spPr>
        <p:style>
          <a:lnRef idx="0"/>
          <a:fillRef idx="0"/>
          <a:effectRef idx="0"/>
          <a:fontRef idx="minor"/>
        </p:style>
        <p:txBody>
          <a:bodyPr lIns="90000" rIns="90000" tIns="45000" bIns="45000"/>
          <a:p>
            <a:pPr>
              <a:lnSpc>
                <a:spcPct val="100000"/>
              </a:lnSpc>
            </a:pPr>
            <a:r>
              <a:rPr b="0" lang="en-US" sz="1000" spc="-1" strike="noStrike">
                <a:solidFill>
                  <a:srgbClr val="404040"/>
                </a:solidFill>
                <a:uFill>
                  <a:solidFill>
                    <a:srgbClr val="ffffff"/>
                  </a:solidFill>
                </a:uFill>
                <a:latin typeface="Gill Sans SemiBold"/>
                <a:ea typeface="Arial"/>
              </a:rPr>
              <a:t>LACK OF OWNERSHIP</a:t>
            </a:r>
            <a:endParaRPr b="0" lang="en-US" sz="1800" spc="-1" strike="noStrike">
              <a:solidFill>
                <a:srgbClr val="000000"/>
              </a:solidFill>
              <a:uFill>
                <a:solidFill>
                  <a:srgbClr val="ffffff"/>
                </a:solidFill>
              </a:uFill>
              <a:latin typeface="Arial"/>
            </a:endParaRPr>
          </a:p>
        </p:txBody>
      </p:sp>
      <p:sp>
        <p:nvSpPr>
          <p:cNvPr id="412" name="CustomShape 10"/>
          <p:cNvSpPr/>
          <p:nvPr/>
        </p:nvSpPr>
        <p:spPr>
          <a:xfrm>
            <a:off x="742680" y="4359960"/>
            <a:ext cx="2369160" cy="393480"/>
          </a:xfrm>
          <a:prstGeom prst="rect">
            <a:avLst/>
          </a:prstGeom>
          <a:noFill/>
          <a:ln>
            <a:noFill/>
          </a:ln>
        </p:spPr>
        <p:style>
          <a:lnRef idx="0"/>
          <a:fillRef idx="0"/>
          <a:effectRef idx="0"/>
          <a:fontRef idx="minor"/>
        </p:style>
        <p:txBody>
          <a:bodyPr lIns="90000" rIns="90000" tIns="45000" bIns="45000"/>
          <a:p>
            <a:pPr>
              <a:lnSpc>
                <a:spcPct val="100000"/>
              </a:lnSpc>
            </a:pPr>
            <a:r>
              <a:rPr b="0" lang="en-US" sz="1000" spc="-1" strike="noStrike">
                <a:solidFill>
                  <a:srgbClr val="000000"/>
                </a:solidFill>
                <a:uFill>
                  <a:solidFill>
                    <a:srgbClr val="ffffff"/>
                  </a:solidFill>
                </a:uFill>
                <a:latin typeface="Gill Sans Light"/>
                <a:ea typeface="Arial"/>
              </a:rPr>
              <a:t>Lack of coordination between sites led to disorganized request management. </a:t>
            </a:r>
            <a:endParaRPr b="0" lang="en-US" sz="1800" spc="-1" strike="noStrike">
              <a:solidFill>
                <a:srgbClr val="000000"/>
              </a:solidFill>
              <a:uFill>
                <a:solidFill>
                  <a:srgbClr val="ffffff"/>
                </a:solidFill>
              </a:uFill>
              <a:latin typeface="Arial"/>
            </a:endParaRPr>
          </a:p>
        </p:txBody>
      </p:sp>
      <p:sp>
        <p:nvSpPr>
          <p:cNvPr id="413" name="CustomShape 11"/>
          <p:cNvSpPr/>
          <p:nvPr/>
        </p:nvSpPr>
        <p:spPr>
          <a:xfrm>
            <a:off x="750960" y="4018680"/>
            <a:ext cx="1789560" cy="393480"/>
          </a:xfrm>
          <a:prstGeom prst="rect">
            <a:avLst/>
          </a:prstGeom>
          <a:noFill/>
          <a:ln>
            <a:noFill/>
          </a:ln>
        </p:spPr>
        <p:style>
          <a:lnRef idx="0"/>
          <a:fillRef idx="0"/>
          <a:effectRef idx="0"/>
          <a:fontRef idx="minor"/>
        </p:style>
        <p:txBody>
          <a:bodyPr lIns="90000" rIns="90000" tIns="45000" bIns="45000"/>
          <a:p>
            <a:pPr>
              <a:lnSpc>
                <a:spcPct val="100000"/>
              </a:lnSpc>
            </a:pPr>
            <a:r>
              <a:rPr b="0" lang="en-US" sz="1000" spc="-1" strike="noStrike">
                <a:solidFill>
                  <a:srgbClr val="404040"/>
                </a:solidFill>
                <a:uFill>
                  <a:solidFill>
                    <a:srgbClr val="ffffff"/>
                  </a:solidFill>
                </a:uFill>
                <a:latin typeface="Gill Sans SemiBold"/>
                <a:ea typeface="Arial"/>
              </a:rPr>
              <a:t>POOR COORDINATION BETWEEN SITES </a:t>
            </a:r>
            <a:endParaRPr b="0" lang="en-US" sz="1800" spc="-1" strike="noStrike">
              <a:solidFill>
                <a:srgbClr val="000000"/>
              </a:solidFill>
              <a:uFill>
                <a:solidFill>
                  <a:srgbClr val="ffffff"/>
                </a:solidFill>
              </a:uFill>
              <a:latin typeface="Arial"/>
            </a:endParaRPr>
          </a:p>
        </p:txBody>
      </p:sp>
      <p:sp>
        <p:nvSpPr>
          <p:cNvPr id="414" name="CustomShape 12"/>
          <p:cNvSpPr/>
          <p:nvPr/>
        </p:nvSpPr>
        <p:spPr>
          <a:xfrm>
            <a:off x="115200" y="1374840"/>
            <a:ext cx="1950480" cy="317160"/>
          </a:xfrm>
          <a:prstGeom prst="rect">
            <a:avLst/>
          </a:prstGeom>
          <a:noFill/>
          <a:ln>
            <a:noFill/>
          </a:ln>
        </p:spPr>
        <p:style>
          <a:lnRef idx="0"/>
          <a:fillRef idx="0"/>
          <a:effectRef idx="0"/>
          <a:fontRef idx="minor"/>
        </p:style>
        <p:txBody>
          <a:bodyPr lIns="90000" rIns="90000" tIns="45000" bIns="45000"/>
          <a:p>
            <a:pPr>
              <a:lnSpc>
                <a:spcPct val="100000"/>
              </a:lnSpc>
            </a:pPr>
            <a:r>
              <a:rPr b="0" lang="en-US" sz="1000" spc="-1" strike="noStrike">
                <a:solidFill>
                  <a:srgbClr val="404040"/>
                </a:solidFill>
                <a:uFill>
                  <a:solidFill>
                    <a:srgbClr val="ffffff"/>
                  </a:solidFill>
                </a:uFill>
                <a:latin typeface="Gill Sans SemiBold"/>
                <a:ea typeface="Arial"/>
              </a:rPr>
              <a:t>LACK OF SLA</a:t>
            </a:r>
            <a:r>
              <a:rPr b="0" lang="en-US" sz="1500" spc="-1" strike="noStrike">
                <a:solidFill>
                  <a:srgbClr val="404040"/>
                </a:solidFill>
                <a:uFill>
                  <a:solidFill>
                    <a:srgbClr val="ffffff"/>
                  </a:solidFill>
                </a:uFill>
                <a:latin typeface="Arial"/>
                <a:ea typeface="Arial"/>
              </a:rPr>
              <a:t>	</a:t>
            </a:r>
            <a:endParaRPr b="0" lang="en-US" sz="1800" spc="-1" strike="noStrike">
              <a:solidFill>
                <a:srgbClr val="000000"/>
              </a:solidFill>
              <a:uFill>
                <a:solidFill>
                  <a:srgbClr val="ffffff"/>
                </a:solidFill>
              </a:uFill>
              <a:latin typeface="Arial"/>
            </a:endParaRPr>
          </a:p>
        </p:txBody>
      </p:sp>
      <p:sp>
        <p:nvSpPr>
          <p:cNvPr id="415" name="CustomShape 13"/>
          <p:cNvSpPr/>
          <p:nvPr/>
        </p:nvSpPr>
        <p:spPr>
          <a:xfrm>
            <a:off x="1756800" y="956520"/>
            <a:ext cx="3319200" cy="2563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100" spc="-1" strike="noStrike">
                <a:solidFill>
                  <a:srgbClr val="0d0d0d"/>
                </a:solidFill>
                <a:uFill>
                  <a:solidFill>
                    <a:srgbClr val="ffffff"/>
                  </a:solidFill>
                </a:uFill>
                <a:latin typeface="Gill Sans Light"/>
                <a:ea typeface="Arial"/>
              </a:rPr>
              <a:t>How a series of events impacted productivity at Zylker</a:t>
            </a:r>
            <a:endParaRPr b="0" lang="en-US" sz="1800" spc="-1" strike="noStrike">
              <a:solidFill>
                <a:srgbClr val="000000"/>
              </a:solidFill>
              <a:uFill>
                <a:solidFill>
                  <a:srgbClr val="ffffff"/>
                </a:solidFill>
              </a:uFill>
              <a:latin typeface="Arial"/>
            </a:endParaRPr>
          </a:p>
        </p:txBody>
      </p:sp>
      <p:sp>
        <p:nvSpPr>
          <p:cNvPr id="416" name="CustomShape 14"/>
          <p:cNvSpPr/>
          <p:nvPr/>
        </p:nvSpPr>
        <p:spPr>
          <a:xfrm>
            <a:off x="104760" y="1632960"/>
            <a:ext cx="1573560" cy="545760"/>
          </a:xfrm>
          <a:prstGeom prst="rect">
            <a:avLst/>
          </a:prstGeom>
          <a:noFill/>
          <a:ln>
            <a:noFill/>
          </a:ln>
        </p:spPr>
        <p:style>
          <a:lnRef idx="0"/>
          <a:fillRef idx="0"/>
          <a:effectRef idx="0"/>
          <a:fontRef idx="minor"/>
        </p:style>
        <p:txBody>
          <a:bodyPr lIns="90000" rIns="90000" tIns="45000" bIns="45000"/>
          <a:p>
            <a:pPr>
              <a:lnSpc>
                <a:spcPct val="100000"/>
              </a:lnSpc>
            </a:pPr>
            <a:r>
              <a:rPr b="0" lang="en-US" sz="1000" spc="-1" strike="noStrike">
                <a:solidFill>
                  <a:srgbClr val="000000"/>
                </a:solidFill>
                <a:uFill>
                  <a:solidFill>
                    <a:srgbClr val="ffffff"/>
                  </a:solidFill>
                </a:uFill>
                <a:latin typeface="Gill Sans Light"/>
                <a:ea typeface="Arial"/>
              </a:rPr>
              <a:t>Without proper SLA management, resolution times were longer.</a:t>
            </a:r>
            <a:endParaRPr b="0" lang="en-US" sz="1800" spc="-1" strike="noStrike">
              <a:solidFill>
                <a:srgbClr val="000000"/>
              </a:solidFill>
              <a:uFill>
                <a:solidFill>
                  <a:srgbClr val="ffffff"/>
                </a:solidFill>
              </a:uFill>
              <a:latin typeface="Arial"/>
            </a:endParaRPr>
          </a:p>
        </p:txBody>
      </p:sp>
      <p:sp>
        <p:nvSpPr>
          <p:cNvPr id="417" name="CustomShape 15"/>
          <p:cNvSpPr/>
          <p:nvPr/>
        </p:nvSpPr>
        <p:spPr>
          <a:xfrm>
            <a:off x="5029920" y="1903320"/>
            <a:ext cx="912600" cy="360"/>
          </a:xfrm>
          <a:custGeom>
            <a:avLst/>
            <a:gdLst/>
            <a:ahLst/>
            <a:rect l="l" t="t" r="r" b="b"/>
            <a:pathLst>
              <a:path w="21600" h="21600">
                <a:moveTo>
                  <a:pt x="0" y="0"/>
                </a:moveTo>
                <a:lnTo>
                  <a:pt x="21600" y="21600"/>
                </a:lnTo>
              </a:path>
            </a:pathLst>
          </a:custGeom>
          <a:noFill/>
          <a:ln>
            <a:solidFill>
              <a:schemeClr val="tx2"/>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418" name="CustomShape 16"/>
          <p:cNvSpPr/>
          <p:nvPr/>
        </p:nvSpPr>
        <p:spPr>
          <a:xfrm>
            <a:off x="7255080" y="3656160"/>
            <a:ext cx="360" cy="424800"/>
          </a:xfrm>
          <a:custGeom>
            <a:avLst/>
            <a:gdLst/>
            <a:ahLst/>
            <a:rect l="l" t="t" r="r" b="b"/>
            <a:pathLst>
              <a:path w="21600" h="21600">
                <a:moveTo>
                  <a:pt x="0" y="0"/>
                </a:moveTo>
                <a:lnTo>
                  <a:pt x="21600" y="21600"/>
                </a:lnTo>
              </a:path>
            </a:pathLst>
          </a:custGeom>
          <a:noFill/>
          <a:ln>
            <a:solidFill>
              <a:schemeClr val="tx2"/>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419" name="Line 17"/>
          <p:cNvSpPr/>
          <p:nvPr/>
        </p:nvSpPr>
        <p:spPr>
          <a:xfrm>
            <a:off x="5828760" y="3635640"/>
            <a:ext cx="1426320" cy="20520"/>
          </a:xfrm>
          <a:prstGeom prst="line">
            <a:avLst/>
          </a:prstGeom>
          <a:ln>
            <a:solidFill>
              <a:schemeClr val="tx2"/>
            </a:solidFill>
            <a:round/>
          </a:ln>
        </p:spPr>
        <p:style>
          <a:lnRef idx="2">
            <a:schemeClr val="accent1"/>
          </a:lnRef>
          <a:fillRef idx="0">
            <a:schemeClr val="accent1"/>
          </a:fillRef>
          <a:effectRef idx="1">
            <a:schemeClr val="accent1"/>
          </a:effectRef>
          <a:fontRef idx="minor"/>
        </p:style>
      </p:sp>
      <p:sp>
        <p:nvSpPr>
          <p:cNvPr id="420" name="Line 18"/>
          <p:cNvSpPr/>
          <p:nvPr/>
        </p:nvSpPr>
        <p:spPr>
          <a:xfrm>
            <a:off x="4790520" y="1478160"/>
            <a:ext cx="360" cy="1079640"/>
          </a:xfrm>
          <a:prstGeom prst="line">
            <a:avLst/>
          </a:prstGeom>
          <a:ln>
            <a:solidFill>
              <a:schemeClr val="tx2"/>
            </a:solidFill>
            <a:round/>
          </a:ln>
        </p:spPr>
        <p:style>
          <a:lnRef idx="2">
            <a:schemeClr val="accent1"/>
          </a:lnRef>
          <a:fillRef idx="0">
            <a:schemeClr val="accent1"/>
          </a:fillRef>
          <a:effectRef idx="1">
            <a:schemeClr val="accent1"/>
          </a:effectRef>
          <a:fontRef idx="minor"/>
        </p:style>
      </p:sp>
      <p:sp>
        <p:nvSpPr>
          <p:cNvPr id="421" name="CustomShape 19"/>
          <p:cNvSpPr/>
          <p:nvPr/>
        </p:nvSpPr>
        <p:spPr>
          <a:xfrm flipH="1">
            <a:off x="2006280" y="1493280"/>
            <a:ext cx="2788920" cy="360"/>
          </a:xfrm>
          <a:custGeom>
            <a:avLst/>
            <a:gdLst/>
            <a:ahLst/>
            <a:rect l="l" t="t" r="r" b="b"/>
            <a:pathLst>
              <a:path w="21600" h="21600">
                <a:moveTo>
                  <a:pt x="0" y="0"/>
                </a:moveTo>
                <a:lnTo>
                  <a:pt x="21600" y="21600"/>
                </a:lnTo>
              </a:path>
            </a:pathLst>
          </a:custGeom>
          <a:noFill/>
          <a:ln>
            <a:solidFill>
              <a:schemeClr val="tx2"/>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422" name="Line 20"/>
          <p:cNvSpPr/>
          <p:nvPr/>
        </p:nvSpPr>
        <p:spPr>
          <a:xfrm flipV="1">
            <a:off x="5029560" y="1903320"/>
            <a:ext cx="360" cy="843120"/>
          </a:xfrm>
          <a:prstGeom prst="line">
            <a:avLst/>
          </a:prstGeom>
          <a:ln>
            <a:solidFill>
              <a:schemeClr val="tx2"/>
            </a:solidFill>
            <a:round/>
          </a:ln>
        </p:spPr>
        <p:style>
          <a:lnRef idx="2">
            <a:schemeClr val="accent1"/>
          </a:lnRef>
          <a:fillRef idx="0">
            <a:schemeClr val="accent1"/>
          </a:fillRef>
          <a:effectRef idx="1">
            <a:schemeClr val="accent1"/>
          </a:effectRef>
          <a:fontRef idx="minor"/>
        </p:style>
      </p:sp>
      <p:sp>
        <p:nvSpPr>
          <p:cNvPr id="423" name="CustomShape 21"/>
          <p:cNvSpPr/>
          <p:nvPr/>
        </p:nvSpPr>
        <p:spPr>
          <a:xfrm>
            <a:off x="5276880" y="3117240"/>
            <a:ext cx="1976400" cy="360"/>
          </a:xfrm>
          <a:custGeom>
            <a:avLst/>
            <a:gdLst/>
            <a:ahLst/>
            <a:rect l="l" t="t" r="r" b="b"/>
            <a:pathLst>
              <a:path w="21600" h="21600">
                <a:moveTo>
                  <a:pt x="0" y="0"/>
                </a:moveTo>
                <a:lnTo>
                  <a:pt x="21600" y="21600"/>
                </a:lnTo>
              </a:path>
            </a:pathLst>
          </a:custGeom>
          <a:noFill/>
          <a:ln>
            <a:solidFill>
              <a:schemeClr val="tx2"/>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424" name="CustomShape 22"/>
          <p:cNvSpPr/>
          <p:nvPr/>
        </p:nvSpPr>
        <p:spPr>
          <a:xfrm flipH="1">
            <a:off x="1677960" y="3103200"/>
            <a:ext cx="2553480" cy="360"/>
          </a:xfrm>
          <a:custGeom>
            <a:avLst/>
            <a:gdLst/>
            <a:ahLst/>
            <a:rect l="l" t="t" r="r" b="b"/>
            <a:pathLst>
              <a:path w="21600" h="21600">
                <a:moveTo>
                  <a:pt x="0" y="0"/>
                </a:moveTo>
                <a:lnTo>
                  <a:pt x="21600" y="21600"/>
                </a:lnTo>
              </a:path>
            </a:pathLst>
          </a:custGeom>
          <a:noFill/>
          <a:ln>
            <a:solidFill>
              <a:schemeClr val="tx2"/>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425" name="CustomShape 23"/>
          <p:cNvSpPr/>
          <p:nvPr/>
        </p:nvSpPr>
        <p:spPr>
          <a:xfrm flipH="1" flipV="1">
            <a:off x="2548800" y="4225680"/>
            <a:ext cx="1315080" cy="1440"/>
          </a:xfrm>
          <a:custGeom>
            <a:avLst/>
            <a:gdLst/>
            <a:ahLst/>
            <a:rect l="l" t="t" r="r" b="b"/>
            <a:pathLst>
              <a:path w="21600" h="21600">
                <a:moveTo>
                  <a:pt x="0" y="0"/>
                </a:moveTo>
                <a:lnTo>
                  <a:pt x="21600" y="21600"/>
                </a:lnTo>
              </a:path>
            </a:pathLst>
          </a:custGeom>
          <a:noFill/>
          <a:ln>
            <a:solidFill>
              <a:schemeClr val="tx2"/>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426" name="CustomShape 24"/>
          <p:cNvSpPr/>
          <p:nvPr/>
        </p:nvSpPr>
        <p:spPr>
          <a:xfrm>
            <a:off x="6585480" y="4061160"/>
            <a:ext cx="1893240" cy="241200"/>
          </a:xfrm>
          <a:prstGeom prst="rect">
            <a:avLst/>
          </a:prstGeom>
          <a:noFill/>
          <a:ln>
            <a:noFill/>
          </a:ln>
        </p:spPr>
        <p:style>
          <a:lnRef idx="0"/>
          <a:fillRef idx="0"/>
          <a:effectRef idx="0"/>
          <a:fontRef idx="minor"/>
        </p:style>
        <p:txBody>
          <a:bodyPr lIns="90000" rIns="90000" tIns="45000" bIns="45000"/>
          <a:p>
            <a:pPr algn="ctr">
              <a:lnSpc>
                <a:spcPct val="100000"/>
              </a:lnSpc>
            </a:pPr>
            <a:r>
              <a:rPr b="0" lang="en-US" sz="1000" spc="-1" strike="noStrike">
                <a:solidFill>
                  <a:srgbClr val="404040"/>
                </a:solidFill>
                <a:uFill>
                  <a:solidFill>
                    <a:srgbClr val="ffffff"/>
                  </a:solidFill>
                </a:uFill>
                <a:latin typeface="Gill Sans SemiBold"/>
                <a:ea typeface="Arial"/>
              </a:rPr>
              <a:t>LACK OF AUTOMATION</a:t>
            </a:r>
            <a:endParaRPr b="0" lang="en-US" sz="1800" spc="-1" strike="noStrike">
              <a:solidFill>
                <a:srgbClr val="000000"/>
              </a:solidFill>
              <a:uFill>
                <a:solidFill>
                  <a:srgbClr val="ffffff"/>
                </a:solidFill>
              </a:uFill>
              <a:latin typeface="Arial"/>
            </a:endParaRPr>
          </a:p>
        </p:txBody>
      </p:sp>
      <p:sp>
        <p:nvSpPr>
          <p:cNvPr id="427" name="CustomShape 25"/>
          <p:cNvSpPr/>
          <p:nvPr/>
        </p:nvSpPr>
        <p:spPr>
          <a:xfrm>
            <a:off x="6706440" y="4242240"/>
            <a:ext cx="2223720" cy="698040"/>
          </a:xfrm>
          <a:prstGeom prst="rect">
            <a:avLst/>
          </a:prstGeom>
          <a:noFill/>
          <a:ln>
            <a:noFill/>
          </a:ln>
        </p:spPr>
        <p:style>
          <a:lnRef idx="0"/>
          <a:fillRef idx="0"/>
          <a:effectRef idx="0"/>
          <a:fontRef idx="minor"/>
        </p:style>
        <p:txBody>
          <a:bodyPr lIns="90000" rIns="90000" tIns="45000" bIns="45000"/>
          <a:p>
            <a:pPr>
              <a:lnSpc>
                <a:spcPct val="100000"/>
              </a:lnSpc>
            </a:pPr>
            <a:r>
              <a:rPr b="0" lang="en-US" sz="1000" spc="-1" strike="noStrike">
                <a:solidFill>
                  <a:srgbClr val="000000"/>
                </a:solidFill>
                <a:uFill>
                  <a:solidFill>
                    <a:srgbClr val="ffffff"/>
                  </a:solidFill>
                </a:uFill>
                <a:latin typeface="Gill Sans Light"/>
                <a:ea typeface="Arial"/>
              </a:rPr>
              <a:t>Lack of automation to prioritize and assign tickets to the right technicians resulted in delayed response and resolution time</a:t>
            </a:r>
            <a:r>
              <a:rPr b="0" lang="en-US" sz="1000" spc="-1" strike="noStrike">
                <a:solidFill>
                  <a:srgbClr val="404040"/>
                </a:solidFill>
                <a:uFill>
                  <a:solidFill>
                    <a:srgbClr val="ffffff"/>
                  </a:solidFill>
                </a:uFill>
                <a:latin typeface="Gill Sans Light"/>
                <a:ea typeface="Arial"/>
              </a:rPr>
              <a:t>. </a:t>
            </a:r>
            <a:endParaRPr b="0" lang="en-US" sz="1800" spc="-1" strike="noStrike">
              <a:solidFill>
                <a:srgbClr val="000000"/>
              </a:solidFill>
              <a:uFill>
                <a:solidFill>
                  <a:srgbClr val="ffffff"/>
                </a:solidFill>
              </a:uFill>
              <a:latin typeface="Arial"/>
            </a:endParaRPr>
          </a:p>
        </p:txBody>
      </p:sp>
      <p:sp>
        <p:nvSpPr>
          <p:cNvPr id="428" name="CustomShape 26"/>
          <p:cNvSpPr/>
          <p:nvPr/>
        </p:nvSpPr>
        <p:spPr>
          <a:xfrm>
            <a:off x="121680" y="2814480"/>
            <a:ext cx="1893240" cy="241200"/>
          </a:xfrm>
          <a:prstGeom prst="rect">
            <a:avLst/>
          </a:prstGeom>
          <a:noFill/>
          <a:ln>
            <a:noFill/>
          </a:ln>
        </p:spPr>
        <p:style>
          <a:lnRef idx="0"/>
          <a:fillRef idx="0"/>
          <a:effectRef idx="0"/>
          <a:fontRef idx="minor"/>
        </p:style>
        <p:txBody>
          <a:bodyPr lIns="90000" rIns="90000" tIns="45000" bIns="45000"/>
          <a:p>
            <a:pPr algn="ctr">
              <a:lnSpc>
                <a:spcPct val="100000"/>
              </a:lnSpc>
            </a:pPr>
            <a:r>
              <a:rPr b="0" lang="en-US" sz="1000" spc="-1" strike="noStrike">
                <a:solidFill>
                  <a:srgbClr val="404040"/>
                </a:solidFill>
                <a:uFill>
                  <a:solidFill>
                    <a:srgbClr val="ffffff"/>
                  </a:solidFill>
                </a:uFill>
                <a:latin typeface="Gill Sans SemiBold"/>
                <a:ea typeface="Arial"/>
              </a:rPr>
              <a:t>POOR TRACKING SYSTEM</a:t>
            </a:r>
            <a:endParaRPr b="0" lang="en-US" sz="1800" spc="-1" strike="noStrike">
              <a:solidFill>
                <a:srgbClr val="000000"/>
              </a:solidFill>
              <a:uFill>
                <a:solidFill>
                  <a:srgbClr val="ffffff"/>
                </a:solidFill>
              </a:uFill>
              <a:latin typeface="Arial"/>
            </a:endParaRPr>
          </a:p>
        </p:txBody>
      </p:sp>
      <p:sp>
        <p:nvSpPr>
          <p:cNvPr id="429" name="CustomShape 27"/>
          <p:cNvSpPr/>
          <p:nvPr/>
        </p:nvSpPr>
        <p:spPr>
          <a:xfrm>
            <a:off x="185040" y="3015360"/>
            <a:ext cx="1325160" cy="698040"/>
          </a:xfrm>
          <a:prstGeom prst="rect">
            <a:avLst/>
          </a:prstGeom>
          <a:noFill/>
          <a:ln>
            <a:noFill/>
          </a:ln>
        </p:spPr>
        <p:style>
          <a:lnRef idx="0"/>
          <a:fillRef idx="0"/>
          <a:effectRef idx="0"/>
          <a:fontRef idx="minor"/>
        </p:style>
        <p:txBody>
          <a:bodyPr lIns="90000" rIns="90000" tIns="45000" bIns="45000"/>
          <a:p>
            <a:pPr>
              <a:lnSpc>
                <a:spcPct val="100000"/>
              </a:lnSpc>
            </a:pPr>
            <a:r>
              <a:rPr b="0" lang="en-US" sz="1000" spc="-1" strike="noStrike">
                <a:solidFill>
                  <a:srgbClr val="000000"/>
                </a:solidFill>
                <a:uFill>
                  <a:solidFill>
                    <a:srgbClr val="ffffff"/>
                  </a:solidFill>
                </a:uFill>
                <a:latin typeface="Gill Sans Light"/>
                <a:ea typeface="Arial"/>
              </a:rPr>
              <a:t>No proper mechanism to track IT tickets delayed the resolution process.</a:t>
            </a:r>
            <a:endParaRPr b="0" lang="en-US" sz="1800" spc="-1" strike="noStrike">
              <a:solidFill>
                <a:srgbClr val="000000"/>
              </a:solidFill>
              <a:uFill>
                <a:solidFill>
                  <a:srgbClr val="ffffff"/>
                </a:solidFill>
              </a:uFill>
              <a:latin typeface="Arial"/>
            </a:endParaRPr>
          </a:p>
        </p:txBody>
      </p:sp>
      <p:sp>
        <p:nvSpPr>
          <p:cNvPr id="430" name="Line 28"/>
          <p:cNvSpPr/>
          <p:nvPr/>
        </p:nvSpPr>
        <p:spPr>
          <a:xfrm flipH="1">
            <a:off x="3859200" y="3411720"/>
            <a:ext cx="14400" cy="830160"/>
          </a:xfrm>
          <a:prstGeom prst="line">
            <a:avLst/>
          </a:prstGeom>
          <a:ln>
            <a:solidFill>
              <a:schemeClr val="tx2"/>
            </a:solidFill>
            <a:round/>
          </a:ln>
        </p:spPr>
        <p:style>
          <a:lnRef idx="2">
            <a:schemeClr val="accent1"/>
          </a:lnRef>
          <a:fillRef idx="0">
            <a:schemeClr val="accent1"/>
          </a:fillRef>
          <a:effectRef idx="1">
            <a:schemeClr val="accent1"/>
          </a:effectRef>
          <a:fontRef idx="minor"/>
        </p:style>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1" name="CustomShape 1"/>
          <p:cNvSpPr/>
          <p:nvPr/>
        </p:nvSpPr>
        <p:spPr>
          <a:xfrm>
            <a:off x="2145960" y="915120"/>
            <a:ext cx="5672520" cy="1989000"/>
          </a:xfrm>
          <a:prstGeom prst="rect">
            <a:avLst/>
          </a:prstGeom>
          <a:noFill/>
          <a:ln>
            <a:noFill/>
          </a:ln>
        </p:spPr>
        <p:style>
          <a:lnRef idx="0"/>
          <a:fillRef idx="0"/>
          <a:effectRef idx="0"/>
          <a:fontRef idx="minor"/>
        </p:style>
        <p:txBody>
          <a:bodyPr lIns="90000" rIns="90000" tIns="91440" bIns="91440" anchor="b"/>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pPr>
              <a:lnSpc>
                <a:spcPct val="100000"/>
              </a:lnSpc>
            </a:pPr>
            <a:r>
              <a:rPr b="0" lang="en-US" sz="3600" spc="-1" strike="noStrike">
                <a:solidFill>
                  <a:srgbClr val="000000"/>
                </a:solidFill>
                <a:uFill>
                  <a:solidFill>
                    <a:srgbClr val="ffffff"/>
                  </a:solidFill>
                </a:uFill>
                <a:latin typeface="Gill Sans Light"/>
                <a:ea typeface="Lora"/>
              </a:rPr>
              <a:t>Incident management with ServiceDesk Plus</a:t>
            </a:r>
            <a:endParaRPr b="0" lang="en-US" sz="1800" spc="-1" strike="noStrike">
              <a:solidFill>
                <a:srgbClr val="000000"/>
              </a:solidFill>
              <a:uFill>
                <a:solidFill>
                  <a:srgbClr val="ffffff"/>
                </a:solidFill>
              </a:uFill>
              <a:latin typeface="Arial"/>
            </a:endParaRPr>
          </a:p>
        </p:txBody>
      </p:sp>
      <p:sp>
        <p:nvSpPr>
          <p:cNvPr id="432" name="CustomShape 2"/>
          <p:cNvSpPr/>
          <p:nvPr/>
        </p:nvSpPr>
        <p:spPr>
          <a:xfrm>
            <a:off x="1134000" y="2291040"/>
            <a:ext cx="542160" cy="560520"/>
          </a:xfrm>
          <a:prstGeom prst="rect">
            <a:avLst/>
          </a:prstGeom>
          <a:noFill/>
          <a:ln>
            <a:noFill/>
          </a:ln>
        </p:spPr>
        <p:style>
          <a:lnRef idx="0"/>
          <a:fillRef idx="0"/>
          <a:effectRef idx="0"/>
          <a:fontRef idx="minor"/>
        </p:style>
      </p:sp>
      <p:sp>
        <p:nvSpPr>
          <p:cNvPr id="433" name="CustomShape 3"/>
          <p:cNvSpPr/>
          <p:nvPr/>
        </p:nvSpPr>
        <p:spPr>
          <a:xfrm>
            <a:off x="2198160" y="2839680"/>
            <a:ext cx="2488680" cy="30204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400" spc="-1" strike="noStrike">
                <a:solidFill>
                  <a:srgbClr val="0d0d0d"/>
                </a:solidFill>
                <a:uFill>
                  <a:solidFill>
                    <a:srgbClr val="ffffff"/>
                  </a:solidFill>
                </a:uFill>
                <a:latin typeface="Gill Sans Light"/>
                <a:ea typeface="Arial"/>
              </a:rPr>
              <a:t>ServiceDesk Plus to the rescue!</a:t>
            </a:r>
            <a:endParaRPr b="0" lang="en-US" sz="1800" spc="-1" strike="noStrike">
              <a:solidFill>
                <a:srgbClr val="000000"/>
              </a:solidFill>
              <a:uFill>
                <a:solidFill>
                  <a:srgbClr val="ffffff"/>
                </a:solidFill>
              </a:uFill>
              <a:latin typeface="Arial"/>
            </a:endParaRPr>
          </a:p>
        </p:txBody>
      </p:sp>
      <p:pic>
        <p:nvPicPr>
          <p:cNvPr id="434" name="Picture 7" descr=""/>
          <p:cNvPicPr/>
          <p:nvPr/>
        </p:nvPicPr>
        <p:blipFill>
          <a:blip r:embed="rId1"/>
          <a:srcRect l="0" t="0" r="0" b="13977"/>
          <a:stretch/>
        </p:blipFill>
        <p:spPr>
          <a:xfrm>
            <a:off x="1201680" y="2202480"/>
            <a:ext cx="819720" cy="704880"/>
          </a:xfrm>
          <a:prstGeom prst="rect">
            <a:avLst/>
          </a:prstGeom>
          <a:ln>
            <a:noFill/>
          </a:ln>
        </p:spPr>
      </p:pic>
      <p:sp>
        <p:nvSpPr>
          <p:cNvPr id="435" name="CustomShape 4"/>
          <p:cNvSpPr/>
          <p:nvPr/>
        </p:nvSpPr>
        <p:spPr>
          <a:xfrm>
            <a:off x="3638160" y="3689280"/>
            <a:ext cx="182880" cy="306000"/>
          </a:xfrm>
          <a:prstGeom prst="rect">
            <a:avLst/>
          </a:prstGeom>
          <a:noFill/>
          <a:ln>
            <a:noFill/>
          </a:ln>
        </p:spPr>
        <p:style>
          <a:lnRef idx="0"/>
          <a:fillRef idx="0"/>
          <a:effectRef idx="0"/>
          <a:fontRef idx="minor"/>
        </p:style>
      </p:sp>
      <p:sp>
        <p:nvSpPr>
          <p:cNvPr id="436" name="CustomShape 5"/>
          <p:cNvSpPr/>
          <p:nvPr/>
        </p:nvSpPr>
        <p:spPr>
          <a:xfrm>
            <a:off x="4292280" y="4446720"/>
            <a:ext cx="298440" cy="302040"/>
          </a:xfrm>
          <a:prstGeom prst="rect">
            <a:avLst/>
          </a:prstGeom>
          <a:solidFill>
            <a:srgbClr val="ffffff"/>
          </a:solidFill>
          <a:ln>
            <a:noFill/>
          </a:ln>
        </p:spPr>
        <p:style>
          <a:lnRef idx="0"/>
          <a:fillRef idx="0"/>
          <a:effectRef idx="0"/>
          <a:fontRef idx="minor"/>
        </p:style>
        <p:txBody>
          <a:bodyPr wrap="none" lIns="90000" rIns="90000" tIns="45000" bIns="45000"/>
          <a:p>
            <a:pPr>
              <a:lnSpc>
                <a:spcPct val="100000"/>
              </a:lnSpc>
            </a:pPr>
            <a:r>
              <a:rPr b="0" lang="en-US" sz="1400" spc="-1" strike="noStrike">
                <a:solidFill>
                  <a:srgbClr val="ffffff"/>
                </a:solidFill>
                <a:uFill>
                  <a:solidFill>
                    <a:srgbClr val="ffffff"/>
                  </a:solidFill>
                </a:uFill>
                <a:latin typeface="Arial"/>
                <a:ea typeface="Arial"/>
              </a:rPr>
              <a:t>A</a:t>
            </a:r>
            <a:endParaRPr b="0" lang="en-US" sz="1800" spc="-1" strike="noStrike">
              <a:solidFill>
                <a:srgbClr val="000000"/>
              </a:solidFill>
              <a:uFill>
                <a:solidFill>
                  <a:srgbClr val="ffffff"/>
                </a:solidFill>
              </a:uFill>
              <a:latin typeface="Arial"/>
            </a:endParaRPr>
          </a:p>
        </p:txBody>
      </p:sp>
      <p:pic>
        <p:nvPicPr>
          <p:cNvPr id="437" name="" descr=""/>
          <p:cNvPicPr/>
          <p:nvPr/>
        </p:nvPicPr>
        <p:blipFill>
          <a:blip r:embed="rId2"/>
          <a:stretch/>
        </p:blipFill>
        <p:spPr>
          <a:xfrm>
            <a:off x="7883640" y="4777920"/>
            <a:ext cx="1036080" cy="242640"/>
          </a:xfrm>
          <a:prstGeom prst="rect">
            <a:avLst/>
          </a:prstGeom>
          <a:ln>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49358</TotalTime>
  <Application>LibreOffice/5.1.1.3$Windows_X86_64 LibreOffice_project/89f508ef3ecebd2cfb8e1def0f0ba9a803b88a6d</Application>
  <Words>1195</Words>
  <Paragraphs>172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dcterms:modified xsi:type="dcterms:W3CDTF">2017-03-09T16:34:27Z</dcterms:modified>
  <cp:revision>1121</cp:revision>
  <dc:subject/>
  <dc:title>Underpinning of a successful IT help desk  Service catalog in ServiceDesk Plus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20</vt:i4>
  </property>
  <property fmtid="{D5CDD505-2E9C-101B-9397-08002B2CF9AE}" pid="8" name="PresentationFormat">
    <vt:lpwstr>On-screen Show (16:9)</vt:lpwstr>
  </property>
  <property fmtid="{D5CDD505-2E9C-101B-9397-08002B2CF9AE}" pid="9" name="ScaleCrop">
    <vt:bool>0</vt:bool>
  </property>
  <property fmtid="{D5CDD505-2E9C-101B-9397-08002B2CF9AE}" pid="10" name="ShareDoc">
    <vt:bool>0</vt:bool>
  </property>
  <property fmtid="{D5CDD505-2E9C-101B-9397-08002B2CF9AE}" pid="11" name="Slides">
    <vt:i4>20</vt:i4>
  </property>
</Properties>
</file>