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gs+xml" PartName="/ppt/tags/tag3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Default ContentType="image/png" Extension="png"/>
  <Default ContentType="image/jpeg" Extension="jpeg"/>
  <Override ContentType="application/x-fontdata" PartName="/ppt/fonts/font1.fntdata"/>
  <Override ContentType="application/x-fontdata" PartName="/ppt/fonts/font2.fntdata"/>
  <Override ContentType="application/x-fontdata" PartName="/ppt/fonts/font3.fntdata"/>
  <Override ContentType="application/x-fontdata" PartName="/ppt/fonts/font4.fntdata"/>
  <Override ContentType="application/x-fontdata" PartName="/ppt/fonts/font5.fntdata"/>
  <Override ContentType="application/x-fontdata" PartName="/ppt/fonts/font6.fntdata"/>
  <Override ContentType="application/vnd.openxmlformats-officedocument.presentationml.tags+xml" PartName="/ppt/tags/tag4.xml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/ppt/media/image1.jpeg" Type="http://schemas.openxmlformats.org/officeDocument/2006/relationships/image"/><Relationship Id="rId2" Target="/ppt/media/image2.png" Type="http://schemas.openxmlformats.org/officeDocument/2006/relationships/image"/><Relationship Id="rId3" Target="/ppt/media/image3.png" Type="http://schemas.openxmlformats.org/officeDocument/2006/relationships/image"/><Relationship Id="rId4" Target="/ppt/media/image4.png" Type="http://schemas.openxmlformats.org/officeDocument/2006/relationships/image"/><Relationship Id="rId5" Target="/ppt/media/image5.png" Type="http://schemas.openxmlformats.org/officeDocument/2006/relationships/image"/><Relationship Id="rId6" Target="/ppt/media/image6.png" Type="http://schemas.openxmlformats.org/officeDocument/2006/relationships/image"/><Relationship Id="rId7" Target="/ppt/media/image7.png" Type="http://schemas.openxmlformats.org/officeDocument/2006/relationships/image"/><Relationship Id="rId8" Target="/ppt/media/image8.png" Type="http://schemas.openxmlformats.org/officeDocument/2006/relationships/image"/><Relationship Id="rId9" Target="/ppt/media/image9.png" Type="http://schemas.openxmlformats.org/officeDocument/2006/relationships/image"/><Relationship Id="rId10" Target="/ppt/media/image10.png" Type="http://schemas.openxmlformats.org/officeDocument/2006/relationships/image"/><Relationship Id="rId11" Target="/ppt/media/image11.png" Type="http://schemas.openxmlformats.org/officeDocument/2006/relationships/image"/><Relationship Id="rId12" Target="/ppt/media/image12.png" Type="http://schemas.openxmlformats.org/officeDocument/2006/relationships/image"/><Relationship Id="rId13" Target="/ppt/media/image13.png" Type="http://schemas.openxmlformats.org/officeDocument/2006/relationships/image"/><Relationship Id="rId14" Target="/ppt/media/image14.png" Type="http://schemas.openxmlformats.org/officeDocument/2006/relationships/image"/><Relationship Id="rId15" Target="/ppt/media/image15.png" Type="http://schemas.openxmlformats.org/officeDocument/2006/relationships/image"/><Relationship Id="rId16" Target="/ppt/media/image16.png" Type="http://schemas.openxmlformats.org/officeDocument/2006/relationships/image"/><Relationship Id="rId17" Target="/ppt/media/image17.png" Type="http://schemas.openxmlformats.org/officeDocument/2006/relationships/image"/><Relationship Id="rId18" Target="/ppt/media/image18.png" Type="http://schemas.openxmlformats.org/officeDocument/2006/relationships/image"/><Relationship Id="rId19" Target="/ppt/media/image19.png" Type="http://schemas.openxmlformats.org/officeDocument/2006/relationships/image"/><Relationship Id="rId20" Target="/ppt/media/image20.png" Type="http://schemas.openxmlformats.org/officeDocument/2006/relationships/image"/><Relationship Id="rId21" Target="/ppt/media/image21.png" Type="http://schemas.openxmlformats.org/officeDocument/2006/relationships/image"/><Relationship Id="rId22" Target="/ppt/media/image22.png" Type="http://schemas.openxmlformats.org/officeDocument/2006/relationships/image"/><Relationship Id="rId23" Target="/ppt/media/image23.png" Type="http://schemas.openxmlformats.org/officeDocument/2006/relationships/image"/><Relationship Id="rId24" Target="/ppt/media/image24.png" Type="http://schemas.openxmlformats.org/officeDocument/2006/relationships/image"/><Relationship Id="rId25" Target="/ppt/media/image25.png" Type="http://schemas.openxmlformats.org/officeDocument/2006/relationships/image"/><Relationship Id="rId26" Target="/ppt/media/image26.png" Type="http://schemas.openxmlformats.org/officeDocument/2006/relationships/image"/><Relationship Id="rId27" Target="/ppt/media/image27.png" Type="http://schemas.openxmlformats.org/officeDocument/2006/relationships/image"/><Relationship Id="rId28" Target="/ppt/media/image28.png" Type="http://schemas.openxmlformats.org/officeDocument/2006/relationships/image"/><Relationship Id="rId29" Target="/ppt/media/image29.png" Type="http://schemas.openxmlformats.org/officeDocument/2006/relationships/image"/><Relationship Id="rId30" Target="/ppt/media/image30.png" Type="http://schemas.openxmlformats.org/officeDocument/2006/relationships/image"/><Relationship Id="rId31" Target="/ppt/media/image31.png" Type="http://schemas.openxmlformats.org/officeDocument/2006/relationships/image"/><Relationship Id="rId32" Target="/ppt/media/image32.png" Type="http://schemas.openxmlformats.org/officeDocument/2006/relationships/image"/><Relationship Id="rId33" Target="/ppt/media/image33.png" Type="http://schemas.openxmlformats.org/officeDocument/2006/relationships/image"/><Relationship Id="rId34" Target="/ppt/media/image34.png" Type="http://schemas.openxmlformats.org/officeDocument/2006/relationships/image"/><Relationship Id="rId35" Target="/ppt/media/image35.png" Type="http://schemas.openxmlformats.org/officeDocument/2006/relationships/image"/><Relationship Id="rId36" Target="/ppt/media/image36.png" Type="http://schemas.openxmlformats.org/officeDocument/2006/relationships/image"/><Relationship Id="rId37" Target="/ppt/media/image37.png" Type="http://schemas.openxmlformats.org/officeDocument/2006/relationships/image"/><Relationship Id="rId38" Target="/ppt/media/image38.png" Type="http://schemas.openxmlformats.org/officeDocument/2006/relationships/image"/><Relationship Id="rId39" Target="/ppt/media/image39.png" Type="http://schemas.openxmlformats.org/officeDocument/2006/relationships/image"/><Relationship Id="rId40" Target="/ppt/media/image40.png" Type="http://schemas.openxmlformats.org/officeDocument/2006/relationships/image"/><Relationship Id="rId41" Target="/ppt/media/image41.png" Type="http://schemas.openxmlformats.org/officeDocument/2006/relationships/image"/><Relationship Id="rId42" Target="/ppt/media/image42.png" Type="http://schemas.openxmlformats.org/officeDocument/2006/relationships/image"/><Relationship Id="rId43" Target="/ppt/media/image43.png" Type="http://schemas.openxmlformats.org/officeDocument/2006/relationships/image"/><Relationship Id="rId44" Target="/ppt/media/image44.png" Type="http://schemas.openxmlformats.org/officeDocument/2006/relationships/image"/><Relationship Id="rId45" Target="/ppt/media/image45.png" Type="http://schemas.openxmlformats.org/officeDocument/2006/relationships/image"/><Relationship Id="rId46" Target="/ppt/media/image46.png" Type="http://schemas.openxmlformats.org/officeDocument/2006/relationships/image"/><Relationship Id="rId47" Target="/ppt/media/image47.png" Type="http://schemas.openxmlformats.org/officeDocument/2006/relationships/image"/><Relationship Id="rId48" Target="/ppt/media/image48.png" Type="http://schemas.openxmlformats.org/officeDocument/2006/relationships/image"/><Relationship Id="rId49" Target="/ppt/media/image49.png" Type="http://schemas.openxmlformats.org/officeDocument/2006/relationships/image"/><Relationship Id="rId50" Target="/ppt/media/image50.png" Type="http://schemas.openxmlformats.org/officeDocument/2006/relationships/image"/><Relationship Id="rId51" Target="/ppt/media/image51.png" Type="http://schemas.openxmlformats.org/officeDocument/2006/relationships/image"/><Relationship Id="rId52" Target="/ppt/media/image52.png" Type="http://schemas.openxmlformats.org/officeDocument/2006/relationships/image"/><Relationship Id="rId53" Target="/ppt/media/image53.png" Type="http://schemas.openxmlformats.org/officeDocument/2006/relationships/image"/><Relationship Id="rId54" Target="/ppt/media/image54.png" Type="http://schemas.openxmlformats.org/officeDocument/2006/relationships/image"/><Relationship Id="rId55" Target="/ppt/media/image55.png" Type="http://schemas.openxmlformats.org/officeDocument/2006/relationships/image"/><Relationship Id="rId56" Target="/ppt/media/image56.png" Type="http://schemas.openxmlformats.org/officeDocument/2006/relationships/image"/><Relationship Id="rId57" Target="/ppt/media/image57.png" Type="http://schemas.openxmlformats.org/officeDocument/2006/relationships/image"/><Relationship Id="rId58" Target="/ppt/media/image58.png" Type="http://schemas.openxmlformats.org/officeDocument/2006/relationships/image"/><Relationship Id="rId59" Target="/ppt/media/image59.png" Type="http://schemas.openxmlformats.org/officeDocument/2006/relationships/image"/><Relationship Id="rId60" Target="/ppt/media/image60.png" Type="http://schemas.openxmlformats.org/officeDocument/2006/relationships/image"/><Relationship Id="rId61" Target="/ppt/media/image61.png" Type="http://schemas.openxmlformats.org/officeDocument/2006/relationships/image"/><Relationship Id="rId62" Target="/ppt/media/image62.png" Type="http://schemas.openxmlformats.org/officeDocument/2006/relationships/image"/><Relationship Id="rId63" Target="/ppt/media/image63.png" Type="http://schemas.openxmlformats.org/officeDocument/2006/relationships/image"/><Relationship Id="rId64" Target="/ppt/media/image64.png" Type="http://schemas.openxmlformats.org/officeDocument/2006/relationships/image"/><Relationship Id="rId65" Target="/ppt/media/image65.png" Type="http://schemas.openxmlformats.org/officeDocument/2006/relationships/image"/><Relationship Id="rId66" Target="/ppt/media/image66.png" Type="http://schemas.openxmlformats.org/officeDocument/2006/relationships/image"/><Relationship Id="rId67" Target="/ppt/media/image67.png" Type="http://schemas.openxmlformats.org/officeDocument/2006/relationships/image"/><Relationship Id="rId68" Target="/ppt/media/image68.png" Type="http://schemas.openxmlformats.org/officeDocument/2006/relationships/image"/><Relationship Id="rId69" Target="/ppt/media/image69.png" Type="http://schemas.openxmlformats.org/officeDocument/2006/relationships/image"/><Relationship Id="rId70" Target="/ppt/media/image70.png" Type="http://schemas.openxmlformats.org/officeDocument/2006/relationships/image"/><Relationship Id="rId71" Target="ppt/media/img_cc_black.png" Type="http://schemas.openxmlformats.org/officeDocument/2006/relationships/image"/><Relationship Id="rId72" Target="ppt/presentation.xml" Type="http://schemas.openxmlformats.org/officeDocument/2006/relationships/officeDocument"/><Relationship Id="rId73" Target="docProps/core.xml" Type="http://schemas.openxmlformats.org/package/2006/relationships/metadata/core-properties"/><Relationship Id="rId74" Target="docProps/app.xml" Type="http://schemas.openxmlformats.org/officeDocument/2006/relationships/extended-properties"/></Relationships>
</file>

<file path=ppt/presentation.xml><?xml version="1.0" encoding="utf-8"?>
<p:presentation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5143500" type="screen16x9"/>
  <p:notesSz cx="9144000" cy="5143500"/>
  <p:embeddedFontLst>
    <p:embeddedFont>
      <p:font typeface="Zoho Puvi-light"/>
      <p:regular r:id="rId19"/>
    </p:embeddedFont>
    <p:embeddedFont>
      <p:font typeface="Zoho Puvi"/>
      <p:regular r:id="rId20"/>
      <p:bold r:id="rId21"/>
    </p:embeddedFont>
    <p:embeddedFont>
      <p:font typeface="Roboto"/>
      <p:regular r:id="rId22"/>
    </p:embeddedFont>
    <p:embeddedFont>
      <p:font typeface="Open Sans"/>
      <p:regular r:id="rId23"/>
      <p:bold r:id="rId24"/>
    </p:embeddedFont>
  </p:embeddedFontLst>
  <p:custDataLst>
    <p:tags r:id="rId25"/>
  </p:custDataLst>
  <p:defaultTextStyle>
    <a:defPPr>
      <a:defRPr lang="en-US"/>
    </a:defPPr>
    <a:lvl1pPr algn="l" lvl="0" marL="0" rtl="false">
      <a:defRPr dirty="0" lang="en-US" sz="1800">
        <a:solidFill>
          <a:schemeClr val="tx1"/>
        </a:solidFill>
        <a:latin typeface="+mn-lt"/>
      </a:defRPr>
    </a:lvl1pPr>
    <a:lvl2pPr algn="l" lvl="1" marL="457200" rtl="false">
      <a:defRPr dirty="0" lang="en-US" sz="1800">
        <a:solidFill>
          <a:schemeClr val="tx1"/>
        </a:solidFill>
        <a:latin typeface="+mn-lt"/>
      </a:defRPr>
    </a:lvl2pPr>
    <a:lvl3pPr algn="l" lvl="2" marL="914400" rtl="false">
      <a:defRPr dirty="0" lang="en-US" sz="1800">
        <a:solidFill>
          <a:schemeClr val="tx1"/>
        </a:solidFill>
        <a:latin typeface="+mn-lt"/>
      </a:defRPr>
    </a:lvl3pPr>
    <a:lvl4pPr algn="l" lvl="3" marL="1371600" rtl="false">
      <a:defRPr dirty="0" lang="en-US" sz="1800">
        <a:solidFill>
          <a:schemeClr val="tx1"/>
        </a:solidFill>
        <a:latin typeface="+mn-lt"/>
      </a:defRPr>
    </a:lvl4pPr>
    <a:lvl5pPr algn="l" lvl="4" marL="1828800" rtl="false">
      <a:defRPr dirty="0" lang="en-US" sz="1800">
        <a:solidFill>
          <a:schemeClr val="tx1"/>
        </a:solidFill>
        <a:latin typeface="+mn-lt"/>
      </a:defRPr>
    </a:lvl5pPr>
    <a:lvl6pPr algn="l" lvl="5" marL="2286000" rtl="false">
      <a:defRPr dirty="0" lang="en-US" sz="1800">
        <a:solidFill>
          <a:schemeClr val="tx1"/>
        </a:solidFill>
        <a:latin typeface="+mn-lt"/>
      </a:defRPr>
    </a:lvl6pPr>
    <a:lvl7pPr algn="l" lvl="6" marL="2743200" rtl="false">
      <a:defRPr dirty="0" lang="en-US" sz="1800">
        <a:solidFill>
          <a:schemeClr val="tx1"/>
        </a:solidFill>
        <a:latin typeface="+mn-lt"/>
      </a:defRPr>
    </a:lvl7pPr>
    <a:lvl8pPr algn="l" lvl="7" marL="3200400" rtl="false">
      <a:defRPr dirty="0" lang="en-US" sz="1800">
        <a:solidFill>
          <a:schemeClr val="tx1"/>
        </a:solidFill>
        <a:latin typeface="+mn-lt"/>
      </a:defRPr>
    </a:lvl8pPr>
    <a:lvl9pPr algn="l" lvl="8" marL="3657600" rtl="false">
      <a:defRPr dirty="0"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tableStyles.xml" Type="http://schemas.openxmlformats.org/officeDocument/2006/relationships/tableStyles"/><Relationship Id="rId19" Target="fonts/font1.fntdata" Type="http://schemas.openxmlformats.org/officeDocument/2006/relationships/font"/><Relationship Id="rId20" Target="fonts/font2.fntdata" Type="http://schemas.openxmlformats.org/officeDocument/2006/relationships/font"/><Relationship Id="rId21" Target="fonts/font3.fntdata" Type="http://schemas.openxmlformats.org/officeDocument/2006/relationships/font"/><Relationship Id="rId22" Target="fonts/font4.fntdata" Type="http://schemas.openxmlformats.org/officeDocument/2006/relationships/font"/><Relationship Id="rId23" Target="fonts/font5.fntdata" Type="http://schemas.openxmlformats.org/officeDocument/2006/relationships/font"/><Relationship Id="rId24" Target="fonts/font6.fntdata" Type="http://schemas.openxmlformats.org/officeDocument/2006/relationships/font"/><Relationship Id="rId25" Target="tags/tag4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2" Target="../tags/tag1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2" Target="../tags/tag2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3F95DE0C-59D4-4438-BD91-CBC6239084F6}">
                <a16:creationId xmlns:a16="http://schemas.microsoft.com/office/drawing/2010/main" id="{2B8B54B7-6BAD-4CA1-817F-C97D3148039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351643" y="2271771"/>
            <a:ext cx="6436178" cy="776702"/>
          </a:xfrm>
          <a:prstGeom prst="rect">
            <a:avLst/>
          </a:prstGeom>
        </p:spPr>
        <p:txBody>
          <a:bodyPr anchor="b" rtlCol="0"/>
          <a:lstStyle>
            <a:lvl1pPr algn="ctr" lvl="0">
              <a:defRPr dirty="0" lang="en-US" sz="44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ubtitle 2">
            <a:extLst>
              <a:ext uri="{5317B02F-7C3E-4219-8C9D-61E84CA868EE}">
                <a16:creationId xmlns:a16="http://schemas.microsoft.com/office/drawing/2010/main" id="{D9E8621C-63D3-4BBD-9D0D-231E2A0DB939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351643" y="3056695"/>
            <a:ext cx="6436178" cy="494945"/>
          </a:xfrm>
          <a:prstGeom prst="rect">
            <a:avLst/>
          </a:prstGeom>
        </p:spPr>
        <p:txBody>
          <a:bodyPr anchor="t" lIns="91440" rtlCol="0">
            <a:noAutofit/>
          </a:bodyPr>
          <a:lstStyle>
            <a:lvl1pPr algn="ctr" indent="0" lvl="0" marL="0">
              <a:lnSpc>
                <a:spcPct val="100000"/>
              </a:lnSpc>
              <a:spcBef>
                <a:spcPts val="0"/>
              </a:spcBef>
              <a:buNone/>
              <a:defRPr b="0" baseline="0" dirty="0" i="0" lang="en-US" sz="1400">
                <a:solidFill>
                  <a:schemeClr val="accent1"/>
                </a:solidFill>
                <a:latin typeface="+mn-lt"/>
              </a:defRPr>
            </a:lvl1pPr>
            <a:lvl2pPr algn="ctr" indent="0" lvl="1" marL="457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105B8AC9-E42B-45E0-ADFB-55051D19D0D7}">
                <a16:creationId xmlns:a16="http://schemas.microsoft.com/office/drawing/2010/main" id="{C39B1F68-AAF3-4580-B69F-267162AC56E6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5A5E30EC-B5A7-4178-AF41-9A72AEF40887}">
                <a16:creationId xmlns:a16="http://schemas.microsoft.com/office/drawing/2010/main" id="{C82ECE5B-4FDD-40AD-A217-1C71222387DE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CA38B40E-D63E-4692-A15A-CBB9D0A32687}">
                <a16:creationId xmlns:a16="http://schemas.microsoft.com/office/drawing/2010/main" id="{3E026DAC-5CEF-4AEA-A8FA-5D71F36D80F1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1335D2FC-DA17-4670-B451-FF24A4B44377}">
        <p14:creationId xmlns:p14="http://schemas.microsoft.com/office/powerpoint/2010/main" val="1718792238472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CAF45E63-AA69-4C33-9EAF-FE008E97037A}">
                <a16:creationId xmlns:a16="http://schemas.microsoft.com/office/drawing/2010/main" id="{5A5F8B39-5282-40C2-BDE8-54F8359E216D}"/>
              </a:ext>
            </a:extLst>
          </p:cNvPr>
          <p:cNvSpPr/>
          <p:nvPr/>
        </p:nvSpPr>
        <p:spPr>
          <a:xfrm rot="0">
            <a:off x="774703" y="1417637"/>
            <a:ext cx="185052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Rectangle 20">
            <a:extLst>
              <a:ext uri="{00C919FA-2928-4946-B637-931C5396A4BA}">
                <a16:creationId xmlns:a16="http://schemas.microsoft.com/office/drawing/2010/main" id="{2E56A3D3-AEB4-4375-ACF6-E6CAD34294B8}"/>
              </a:ext>
            </a:extLst>
          </p:cNvPr>
          <p:cNvSpPr/>
          <p:nvPr/>
        </p:nvSpPr>
        <p:spPr>
          <a:xfrm rot="0">
            <a:off x="2774950" y="1417637"/>
            <a:ext cx="358031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4" name="Rectangle 22">
            <a:extLst>
              <a:ext uri="{F7724AA6-3A19-4648-A6F2-9B0F8BE7357E}">
                <a16:creationId xmlns:a16="http://schemas.microsoft.com/office/drawing/2010/main" id="{94FE2B1D-871F-4B1A-AE4F-F51022077814}"/>
              </a:ext>
            </a:extLst>
          </p:cNvPr>
          <p:cNvSpPr/>
          <p:nvPr/>
        </p:nvSpPr>
        <p:spPr>
          <a:xfrm rot="0">
            <a:off x="6496050" y="1417637"/>
            <a:ext cx="1882776" cy="2192337"/>
          </a:xfrm>
          <a:custGeom>
            <a:avLst/>
            <a:gdLst/>
            <a:ahLst/>
            <a:cxnLst/>
            <a:rect b="b" l="0" r="r" t="0"/>
            <a:pathLst>
              <a:path h="2192337" w="1882776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5" name="Title 1">
            <a:extLst>
              <a:ext uri="{78AE3479-F0AD-4125-9B83-1822710B414E}">
                <a16:creationId xmlns:a16="http://schemas.microsoft.com/office/drawing/2010/main" id="{C0819D2C-9CDB-4237-888D-12FFE663D4A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Picture Placeholder 2">
            <a:extLst>
              <a:ext uri="{978DE3E4-D5FC-4CE9-935A-26DFA5B0C48F}">
                <a16:creationId xmlns:a16="http://schemas.microsoft.com/office/drawing/2010/main" id="{A02F0C14-3905-48C4-AD24-9EB459171759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Content Placeholder 2">
            <a:extLst>
              <a:ext uri="{33B03229-A977-4751-9C3A-C05EF8F973B6}">
                <a16:creationId xmlns:a16="http://schemas.microsoft.com/office/drawing/2010/main" id="{3764B2CE-77E4-4DEA-9043-371B82221DA0}"/>
              </a:ext>
            </a:extLst>
          </p:cNvPr>
          <p:cNvSpPr>
            <a:spLocks noGrp="true"/>
          </p:cNvSpPr>
          <p:nvPr>
            <p:ph idx="2" type="body"/>
          </p:nvPr>
        </p:nvSpPr>
        <p:spPr>
          <a:xfrm rot="0">
            <a:off x="762000" y="3810000"/>
            <a:ext cx="1847850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8" name="Picture Placeholder 2">
            <a:extLst>
              <a:ext uri="{924527EC-1BFB-445D-A951-10F1318F53B8}">
                <a16:creationId xmlns:a16="http://schemas.microsoft.com/office/drawing/2010/main" id="{00E626F3-1034-4BC3-9565-C69002095AE0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9" name="Content Placeholder 2">
            <a:extLst>
              <a:ext uri="{2D4E9E5F-BC75-4A4D-882E-AAFE40B4899C}">
                <a16:creationId xmlns:a16="http://schemas.microsoft.com/office/drawing/2010/main" id="{A0206119-153B-43F6-BAB0-676F8F68C88D}"/>
              </a:ext>
            </a:extLst>
          </p:cNvPr>
          <p:cNvSpPr>
            <a:spLocks noGrp="true"/>
          </p:cNvSpPr>
          <p:nvPr>
            <p:ph idx="4" type="body"/>
          </p:nvPr>
        </p:nvSpPr>
        <p:spPr>
          <a:xfrm rot="0">
            <a:off x="2777561" y="3810000"/>
            <a:ext cx="3577708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0" name="Picture Placeholder 2">
            <a:extLst>
              <a:ext uri="{5C1ACBBE-2A6F-4F6D-AF35-E0F4EB236AC9}">
                <a16:creationId xmlns:a16="http://schemas.microsoft.com/office/drawing/2010/main" id="{206B810C-A19B-4AB8-B970-7CE64FD643D7}"/>
              </a:ext>
            </a:extLst>
          </p:cNvPr>
          <p:cNvSpPr>
            <a:spLocks noGrp="true"/>
          </p:cNvSpPr>
          <p:nvPr>
            <p:ph idx="5" type="pic"/>
          </p:nvPr>
        </p:nvSpPr>
        <p:spPr>
          <a:xfrm rot="0"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11" name="Content Placeholder 2">
            <a:extLst>
              <a:ext uri="{2D7B110C-BFC7-4287-A5B0-EE37132193CA}">
                <a16:creationId xmlns:a16="http://schemas.microsoft.com/office/drawing/2010/main" id="{E38A1DCB-C5A0-4F7E-A6F1-7BC624D4724A}"/>
              </a:ext>
            </a:extLst>
          </p:cNvPr>
          <p:cNvSpPr>
            <a:spLocks noGrp="true"/>
          </p:cNvSpPr>
          <p:nvPr>
            <p:ph idx="6" type="body"/>
          </p:nvPr>
        </p:nvSpPr>
        <p:spPr>
          <a:xfrm rot="0">
            <a:off x="6496050" y="3810000"/>
            <a:ext cx="1882775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2" name="Slide Number Placeholder 4">
            <a:extLst>
              <a:ext uri="{BBD720C2-228E-4B01-8E66-DA76DEDCFDEF}">
                <a16:creationId xmlns:a16="http://schemas.microsoft.com/office/drawing/2010/main" id="{7716085D-D399-44C8-9984-89C25C714BFF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13" name="Footer Placeholder 3">
            <a:extLst>
              <a:ext uri="{2FF628C1-EF90-4E2C-9465-B601065896B9}">
                <a16:creationId xmlns:a16="http://schemas.microsoft.com/office/drawing/2010/main" id="{E1896182-2A13-4A29-BEB5-39D61864B3F4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4" name="Date Placeholder 1">
            <a:extLst>
              <a:ext uri="{52292071-195D-4E49-9CFB-228E67249F55}">
                <a16:creationId xmlns:a16="http://schemas.microsoft.com/office/drawing/2010/main" id="{5466C652-CA0F-4B47-A1F1-14CF65BE31EE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D66AF918-1657-45EA-9B11-FDDFA39286B7}">
        <p14:creationId xmlns:p14="http://schemas.microsoft.com/office/powerpoint/2010/main" val="1718792238481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2082AC95-1E4C-4283-BA34-8BFCC2AA2E30}">
                <a16:creationId xmlns:a16="http://schemas.microsoft.com/office/drawing/2010/main" id="{6ACE82C6-9622-480B-8B82-53DFE438C30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>
            <a:extLst>
              <a:ext uri="{607DE2B7-4556-4C0C-B28A-4E4E82D6C551}">
                <a16:creationId xmlns:a16="http://schemas.microsoft.com/office/drawing/2010/main" id="{96A3801F-67D7-4A53-972D-18B1B198B2C2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4" name="Picture Placeholder 2">
            <a:extLst>
              <a:ext uri="{5A83FB6F-42A4-4740-A14A-1548B983EB75}">
                <a16:creationId xmlns:a16="http://schemas.microsoft.com/office/drawing/2010/main" id="{D66F2FA8-3E43-4137-AEA5-2EA4F3E701E6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24701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5" name="Picture Placeholder 2">
            <a:extLst>
              <a:ext uri="{DF55CB36-E18A-4CB6-B950-5C434DFEC976}">
                <a16:creationId xmlns:a16="http://schemas.microsoft.com/office/drawing/2010/main" id="{12576F17-DDD9-402C-8932-EF304868D5B9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Picture Placeholder 2">
            <a:extLst>
              <a:ext uri="{1CF00714-6AD7-48DE-AA54-5718DA2266A5}">
                <a16:creationId xmlns:a16="http://schemas.microsoft.com/office/drawing/2010/main" id="{695965BA-4F20-4647-9C77-C0E47DCA80D7}"/>
              </a:ext>
            </a:extLst>
          </p:cNvPr>
          <p:cNvSpPr>
            <a:spLocks noGrp="true"/>
          </p:cNvSpPr>
          <p:nvPr>
            <p:ph idx="4" type="pic"/>
          </p:nvPr>
        </p:nvSpPr>
        <p:spPr>
          <a:xfrm rot="0"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Slide Number Placeholder 4">
            <a:extLst>
              <a:ext uri="{EE16691B-8826-4E0A-954B-9FD2923957CF}">
                <a16:creationId xmlns:a16="http://schemas.microsoft.com/office/drawing/2010/main" id="{E288BBCC-92EA-41D1-B053-B363FFDD6A70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8" name="Footer Placeholder 3">
            <a:extLst>
              <a:ext uri="{6405975E-E986-49EE-823E-43FC8ACA71EF}">
                <a16:creationId xmlns:a16="http://schemas.microsoft.com/office/drawing/2010/main" id="{53EE3756-142A-4409-97C5-D662A43D1C46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Date Placeholder 1">
            <a:extLst>
              <a:ext uri="{144E915E-BD7A-4E28-8B6F-D0A51A04EC8E}">
                <a16:creationId xmlns:a16="http://schemas.microsoft.com/office/drawing/2010/main" id="{5F952EAF-7728-4ED5-9DDE-1B9743CC4ECE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E05CFBFD-3687-4951-966E-553A0B3950B1}">
        <p14:creationId xmlns:p14="http://schemas.microsoft.com/office/powerpoint/2010/main" val="1718792238483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DD3A5437-0605-4C33-A013-9C344E95E24A}">
                <a16:creationId xmlns:a16="http://schemas.microsoft.com/office/drawing/2010/main" id="{70839A90-50FB-4614-8363-24CD2E7E7B4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B450440F-B12C-4AAE-896D-D13773F62EDB}">
                <a16:creationId xmlns:a16="http://schemas.microsoft.com/office/drawing/2010/main" id="{991AA812-6F35-410A-BECE-65328AC0E8AA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Slide Number Placeholder 4">
            <a:extLst>
              <a:ext uri="{578BD8DA-F38F-45D2-9A5C-ED731B5A9AEC}">
                <a16:creationId xmlns:a16="http://schemas.microsoft.com/office/drawing/2010/main" id="{D826AE1B-D7D5-4DD8-B9DD-D44735DEA700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3">
            <a:extLst>
              <a:ext uri="{A069899E-0713-4D89-9CD0-6A37ED8DCE08}">
                <a16:creationId xmlns:a16="http://schemas.microsoft.com/office/drawing/2010/main" id="{2B319590-3B22-4630-A2EB-AF995CA3ADDC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1">
            <a:extLst>
              <a:ext uri="{3624F2C8-40EE-4DF6-9C65-ACC83B519F30}">
                <a16:creationId xmlns:a16="http://schemas.microsoft.com/office/drawing/2010/main" id="{53013E8D-86A0-490B-A160-299A81C3CAB8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86CF5ABD-8AE2-4ED4-9ECC-E8685697C7BE}">
        <p14:creationId xmlns:p14="http://schemas.microsoft.com/office/powerpoint/2010/main" val="1718792238473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DD4D491F-1138-4E3B-A6FC-BE3003172E05}">
                <a16:creationId xmlns:a16="http://schemas.microsoft.com/office/drawing/2010/main" id="{4268115F-D840-4715-B621-28D76BEF76D4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2192059"/>
            <a:ext cx="7620000" cy="511812"/>
          </a:xfrm>
          <a:prstGeom prst="rect">
            <a:avLst/>
          </a:prstGeom>
        </p:spPr>
        <p:txBody>
          <a:bodyPr anchor="b" rtlCol="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i="0" lang="en-US" sz="14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dirty="0" lang="en-US"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false" id="3" name="Title 1">
            <a:extLst>
              <a:ext uri="{1E7F59C1-63AC-47D2-B22D-4E9BEE360D89}">
                <a16:creationId xmlns:a16="http://schemas.microsoft.com/office/drawing/2010/main" id="{DF4C11D8-6204-46A1-88CA-88B68FFF60CB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762000" y="2735662"/>
            <a:ext cx="7620000" cy="882263"/>
          </a:xfrm>
          <a:prstGeom prst="rect">
            <a:avLst/>
          </a:prstGeom>
        </p:spPr>
        <p:txBody>
          <a:bodyPr anchor="t" rtlCol="0"/>
          <a:lstStyle>
            <a:lvl1pPr lvl="0">
              <a:defRPr dirty="0" lang="en-US" sz="40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642DA5A2-7020-412E-8A1A-203CBEF29834}">
                <a16:creationId xmlns:a16="http://schemas.microsoft.com/office/drawing/2010/main" id="{AC82E58D-6D6E-45F2-A8AC-02DEF8FAD443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27B159F1-7233-4FAA-B506-CB5E2791EF6D}">
                <a16:creationId xmlns:a16="http://schemas.microsoft.com/office/drawing/2010/main" id="{609DB379-9E4A-40A6-ACBC-5533EC552F80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1AC6AF0A-FFB2-45FC-88C9-16E2FB4B7E07}">
                <a16:creationId xmlns:a16="http://schemas.microsoft.com/office/drawing/2010/main" id="{4691631C-5944-4B7C-9EC1-BE90F1E7C520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1EE61642-56B6-441B-BA99-92B78F9DBBE3}">
        <p14:creationId xmlns:p14="http://schemas.microsoft.com/office/powerpoint/2010/main" val="1718792238474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2A4B20CE-51B3-4974-8399-741CFFC88AAC}">
                <a16:creationId xmlns:a16="http://schemas.microsoft.com/office/drawing/2010/main" id="{98C4BAF3-C60E-4C97-AFBF-A58290C9BFEE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FECBC270-E72F-4DE7-AD13-50DBB5143F03}">
                <a16:creationId xmlns:a16="http://schemas.microsoft.com/office/drawing/2010/main" id="{9C3DA273-9967-48A2-AE50-67969088CF90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762000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Content Placeholder 2">
            <a:extLst>
              <a:ext uri="{D6041877-D463-416B-B956-5EEB3CB73D1C}">
                <a16:creationId xmlns:a16="http://schemas.microsoft.com/office/drawing/2010/main" id="{43558BF9-2594-4E74-B245-EB5E3419CDF6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4752975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6">
            <a:extLst>
              <a:ext uri="{07DCDF6D-90D3-43FA-806C-EB4415B6D015}">
                <a16:creationId xmlns:a16="http://schemas.microsoft.com/office/drawing/2010/main" id="{0E398B09-E65E-4D1E-BC20-666A7FEA578E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5">
            <a:extLst>
              <a:ext uri="{D36700BE-796C-4499-89EE-8CB5CC815789}">
                <a16:creationId xmlns:a16="http://schemas.microsoft.com/office/drawing/2010/main" id="{79F8264D-CAFC-4B50-BC22-475B6A1DCCD7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4">
            <a:extLst>
              <a:ext uri="{9C84C234-68D4-475D-A2B1-12FF211108C2}">
                <a16:creationId xmlns:a16="http://schemas.microsoft.com/office/drawing/2010/main" id="{77551B21-431B-47C3-AE2E-A361AECD7697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DA9C5C01-3124-4D47-9560-263482BD8728}">
        <p14:creationId xmlns:p14="http://schemas.microsoft.com/office/powerpoint/2010/main" val="1718792238475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01073A5A-0069-411C-98B6-936D2AD1E3D0}">
                <a16:creationId xmlns:a16="http://schemas.microsoft.com/office/drawing/2010/main" id="{30052658-3D7F-41DC-B535-354C8F9A874C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3" name="Text Placeholder 4">
            <a:extLst>
              <a:ext uri="{167B17EC-5276-4887-A48D-3D04D84F976B}">
                <a16:creationId xmlns:a16="http://schemas.microsoft.com/office/drawing/2010/main" id="{ADD5B831-E6B9-4A37-89CD-CC06206C6E60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4754717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5AD5D275-E6B0-4CEA-BA73-1C4324DAA2E7}">
                <a16:creationId xmlns:a16="http://schemas.microsoft.com/office/drawing/2010/main" id="{F6F2F0CA-5A61-480B-A414-2AF0A0486222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762000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Title 1">
            <a:extLst>
              <a:ext uri="{D98BAE82-0C54-458D-80FB-529A70C25864}">
                <a16:creationId xmlns:a16="http://schemas.microsoft.com/office/drawing/2010/main" id="{D2E286B9-31B3-45F6-BD90-F52BA9161C17}"/>
              </a:ext>
            </a:extLst>
          </p:cNvPr>
          <p:cNvSpPr>
            <a:spLocks noGrp="true"/>
          </p:cNvSpPr>
          <p:nvPr>
            <p:ph idx="3"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Content Placeholder 2">
            <a:extLst>
              <a:ext uri="{947C3460-E15E-49DC-A774-457849B58079}">
                <a16:creationId xmlns:a16="http://schemas.microsoft.com/office/drawing/2010/main" id="{C38EF436-4F5B-4918-A27D-4294E620D2B7}"/>
              </a:ext>
            </a:extLst>
          </p:cNvPr>
          <p:cNvSpPr>
            <a:spLocks noGrp="true"/>
          </p:cNvSpPr>
          <p:nvPr>
            <p:ph idx="4"/>
          </p:nvPr>
        </p:nvSpPr>
        <p:spPr>
          <a:xfrm rot="0">
            <a:off x="4751443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Date Placeholder 4">
            <a:extLst>
              <a:ext uri="{40C95E6B-2465-4B00-864B-BB88B63432D2}">
                <a16:creationId xmlns:a16="http://schemas.microsoft.com/office/drawing/2010/main" id="{021F2E5A-8260-4910-92FF-7EAC852F4F18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8" name="Footer Placeholder 5">
            <a:extLst>
              <a:ext uri="{CC1981E5-5B54-4780-A198-8C71FDC5E7F2}">
                <a16:creationId xmlns:a16="http://schemas.microsoft.com/office/drawing/2010/main" id="{44F22C08-A4A3-44F7-B88D-5C62E48946F9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Slide Number Placeholder 6">
            <a:extLst>
              <a:ext uri="{B3AEF9E0-02A1-4389-B87E-B628BF988C2B}">
                <a16:creationId xmlns:a16="http://schemas.microsoft.com/office/drawing/2010/main" id="{E773F36F-A5F2-477F-B027-F1C7B0545E9C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</p:spTree>
    <p:extLst>
      <p:ext uri="{32627430-4094-487B-9F7B-472D7903A815}">
        <p14:creationId xmlns:p14="http://schemas.microsoft.com/office/powerpoint/2010/main" val="1718792238476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3F1059F9-01C8-4F1E-BB25-DAA6F3275DDE}">
                <a16:creationId xmlns:a16="http://schemas.microsoft.com/office/drawing/2010/main" id="{6BB28099-16F5-4D69-8CD0-A1A26F53C7C6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1914525"/>
            <a:ext cx="7620000" cy="857250"/>
          </a:xfrm>
        </p:spPr>
        <p:txBody>
          <a:bodyPr anchor="ctr" rtlCol="0"/>
          <a:lstStyle>
            <a:lvl1pPr algn="ctr" lvl="0">
              <a:defRPr dirty="0" lang="en-US" sz="36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lide Number Placeholder 3">
            <a:extLst>
              <a:ext uri="{65B06537-9B2F-427D-8894-02BB4C7FB3B7}">
                <a16:creationId xmlns:a16="http://schemas.microsoft.com/office/drawing/2010/main" id="{7378A57D-3ADD-45BF-97E2-33A03EBA6ECE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4" name="Footer Placeholder 2">
            <a:extLst>
              <a:ext uri="{94957078-2561-4A45-8CC5-090D5FB87091}">
                <a16:creationId xmlns:a16="http://schemas.microsoft.com/office/drawing/2010/main" id="{8A165C23-AC1B-46FA-84A1-47872A9AD02C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5" name="Date Placeholder 1">
            <a:extLst>
              <a:ext uri="{C001196B-296C-4EBE-9672-F55180C21B32}">
                <a16:creationId xmlns:a16="http://schemas.microsoft.com/office/drawing/2010/main" id="{A51B2CBE-C101-4D89-AD82-0BEA0410B6E3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90529DA6-7BA4-40BA-949D-92DA6CE3674C}">
        <p14:creationId xmlns:p14="http://schemas.microsoft.com/office/powerpoint/2010/main" val="1718792238477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1881AA77-7A7E-4552-8BCC-FD646E5FA412}">
                <a16:creationId xmlns:a16="http://schemas.microsoft.com/office/drawing/2010/main" id="{64D7CB84-CEA5-46DB-82AB-768218582DC8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3" name="Footer Placeholder 2">
            <a:extLst>
              <a:ext uri="{1C8110EF-EC24-476D-9191-EA32A9A0DF9C}">
                <a16:creationId xmlns:a16="http://schemas.microsoft.com/office/drawing/2010/main" id="{C370FECE-7B37-4386-87A3-646AD8C54F94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4" name="Date Placeholder 1">
            <a:extLst>
              <a:ext uri="{79906F32-D557-4E14-8DE5-E4FF44AAF6B2}">
                <a16:creationId xmlns:a16="http://schemas.microsoft.com/office/drawing/2010/main" id="{CC83754B-54A7-4100-841C-5E9D89649017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8E31A71B-8C36-4D3A-9A8D-F865D3C92D3A}">
        <p14:creationId xmlns:p14="http://schemas.microsoft.com/office/powerpoint/2010/main" val="1718792238478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7E9B3BA6-95DA-438E-A213-2728F0278CED}">
                <a16:creationId xmlns:a16="http://schemas.microsoft.com/office/drawing/2010/main" id="{8BC728B1-B104-4665-8250-6A66FAAB745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3">
            <a:extLst>
              <a:ext uri="{704A2FCD-E9FE-454E-9E1F-F971DDD5F8E3}">
                <a16:creationId xmlns:a16="http://schemas.microsoft.com/office/drawing/2010/main" id="{1B3B8564-FDAD-420B-83D8-8D4E7BEBC265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1F2B2611-EF31-4D32-9795-630DDF8F2C3C}">
                <a16:creationId xmlns:a16="http://schemas.microsoft.com/office/drawing/2010/main" id="{E63C4CAF-454E-4C47-8F06-B73B30DF7F40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3776758" y="1447800"/>
            <a:ext cx="4605242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3">
            <a:extLst>
              <a:ext uri="{CADBD103-2F69-4D1C-AD7D-4953F727CEAE}">
                <a16:creationId xmlns:a16="http://schemas.microsoft.com/office/drawing/2010/main" id="{766EF039-FB18-42B6-B322-D807F40B831D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2">
            <a:extLst>
              <a:ext uri="{3096A153-C0D5-4361-9117-B692BD633C05}">
                <a16:creationId xmlns:a16="http://schemas.microsoft.com/office/drawing/2010/main" id="{33522331-6AA3-4A47-8795-95178EE4693E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1">
            <a:extLst>
              <a:ext uri="{A7A286AB-1C74-4D38-8DF7-13D9223D30EB}">
                <a16:creationId xmlns:a16="http://schemas.microsoft.com/office/drawing/2010/main" id="{8FCCF27F-A223-4956-8DF6-E456E82CC659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4C826056-F67F-46C4-8D9E-9F54DC0CBDD6}">
        <p14:creationId xmlns:p14="http://schemas.microsoft.com/office/powerpoint/2010/main" val="1718792238478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7CF49F45-CF7E-4483-9E5B-00AD10284103}">
                <a16:creationId xmlns:a16="http://schemas.microsoft.com/office/drawing/2010/main" id="{9BB732A7-1BBC-4134-AAB6-E1755B200930}"/>
              </a:ext>
            </a:extLst>
          </p:cNvPr>
          <p:cNvSpPr/>
          <p:nvPr/>
        </p:nvSpPr>
        <p:spPr>
          <a:xfrm rot="0">
            <a:off x="3718307" y="1437411"/>
            <a:ext cx="4663693" cy="3037029"/>
          </a:xfrm>
          <a:prstGeom prst="rect">
            <a:avLst/>
          </a:prstGeom>
          <a:noFill/>
          <a:ln cap="flat" w="6350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Title 1">
            <a:extLst>
              <a:ext uri="{497EC079-463C-4CB6-95EE-F4BA8B13E97D}">
                <a16:creationId xmlns:a16="http://schemas.microsoft.com/office/drawing/2010/main" id="{5A66B625-DD09-4540-98FF-7E42FBB00B4E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Text Placeholder 3">
            <a:extLst>
              <a:ext uri="{5E6C917D-C86A-40D3-961E-FEBEE6147B72}">
                <a16:creationId xmlns:a16="http://schemas.microsoft.com/office/drawing/2010/main" id="{5194D5FD-C142-40BB-A0A5-974779140EB0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Picture Placeholder 2">
            <a:extLst>
              <a:ext uri="{333AE2BD-36CD-40DD-B99F-FC2681CA9A8C}">
                <a16:creationId xmlns:a16="http://schemas.microsoft.com/office/drawing/2010/main" id="{D80CD7AC-4D1F-4D1B-BA07-DF89821BE92C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Slide Number Placeholder 4">
            <a:extLst>
              <a:ext uri="{35784038-65E1-477F-AACF-29A376EA4621}">
                <a16:creationId xmlns:a16="http://schemas.microsoft.com/office/drawing/2010/main" id="{321B1A36-5194-443A-90B7-A59D1FDDBA50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3">
            <a:extLst>
              <a:ext uri="{5155126D-6A18-4875-9775-23C724BC1C14}">
                <a16:creationId xmlns:a16="http://schemas.microsoft.com/office/drawing/2010/main" id="{5FFDD4F8-C79E-45FD-8375-1C94A3A9702F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1">
            <a:extLst>
              <a:ext uri="{92962593-7C49-4D00-A4FD-53FA6BBBA111}">
                <a16:creationId xmlns:a16="http://schemas.microsoft.com/office/drawing/2010/main" id="{4919F271-E517-44C1-9510-F3191E1E56EB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D787BDC5-6488-4F43-B587-BED6D0A90266}">
        <p14:creationId xmlns:p14="http://schemas.microsoft.com/office/powerpoint/2010/main" val="1718792238479"/>
      </p:ext>
    </p:extLst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/Relationships>
</file>

<file path=ppt/slideMasters/slideMaster1.xml><?xml version="1.0" encoding="utf-8"?>
<p:sldMaste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true" id="2" name="Slide Number Placeholder 5">
            <a:extLst>
              <a:ext uri="{E0284FBB-1C35-4207-9652-E0B67362B026}">
                <a16:creationId xmlns:a16="http://schemas.microsoft.com/office/drawing/2010/main" id="{C7E1DA41-64A8-438F-8A40-FB6EB0FB37E7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3" name="Footer Placeholder 4">
            <a:extLst>
              <a:ext uri="{AF8E9904-FED9-492B-8D8E-1A6719CB0D75}">
                <a16:creationId xmlns:a16="http://schemas.microsoft.com/office/drawing/2010/main" id="{B11B6559-C60C-4C8C-9881-5CC5DC9934FF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4" name="Date Placeholder 3">
            <a:extLst>
              <a:ext uri="{860D96C8-F97A-431F-910B-926FAF7F568C}">
                <a16:creationId xmlns:a16="http://schemas.microsoft.com/office/drawing/2010/main" id="{B376AAA5-1C01-443E-9838-40A8FB2A92A0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5" name="Slide Number Placeholder 5">
            <a:extLst>
              <a:ext uri="{FF147335-F35D-490C-AE51-D6E0E6150744}">
                <a16:creationId xmlns:a16="http://schemas.microsoft.com/office/drawing/2010/main" id="{7E0ADCB4-D997-4CFF-B934-77FDBF036ABC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6" name="Footer Placeholder 4">
            <a:extLst>
              <a:ext uri="{8689D89C-168E-4D7A-A979-ED42A3F7378B}">
                <a16:creationId xmlns:a16="http://schemas.microsoft.com/office/drawing/2010/main" id="{9C25A811-14A1-41E0-BA04-4E3381C8CE90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7" name="Date Placeholder 3">
            <a:extLst>
              <a:ext uri="{2BE7C503-8BA8-422C-B455-8B88AA4DD3CA}">
                <a16:creationId xmlns:a16="http://schemas.microsoft.com/office/drawing/2010/main" id="{76998E3E-614C-4D56-84E9-5B48A9B8DECA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8" name="Slide Number Placeholder 5">
            <a:extLst>
              <a:ext uri="{38316C25-532D-4EAE-9E08-9F8F8A6299D5}">
                <a16:creationId xmlns:a16="http://schemas.microsoft.com/office/drawing/2010/main" id="{66E1FD8F-0A76-4630-91FB-6E68E5DD3F57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9" name="Footer Placeholder 4">
            <a:extLst>
              <a:ext uri="{97CE101A-226B-4904-B67A-1323281E7782}">
                <a16:creationId xmlns:a16="http://schemas.microsoft.com/office/drawing/2010/main" id="{7B6B4A88-1C0F-413D-B2DD-509C55575B49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10" name="Date Placeholder 3">
            <a:extLst>
              <a:ext uri="{20D06E69-1FE8-4899-AA05-14815863D9A4}">
                <a16:creationId xmlns:a16="http://schemas.microsoft.com/office/drawing/2010/main" id="{FAE61A22-7822-4E9D-9AA8-EFBE95237BCE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id="11" name="Title Placeholder 1">
            <a:extLst>
              <a:ext uri="{7F932A04-6CE3-40B1-8838-DEF180CC3271}">
                <a16:creationId xmlns:a16="http://schemas.microsoft.com/office/drawing/2010/main" id="{9B677E38-C2F3-4D68-82EA-E87E12117FF9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349045"/>
            <a:ext cx="7620000" cy="857250"/>
          </a:xfrm>
          <a:prstGeom prst="rect">
            <a:avLst/>
          </a:prstGeom>
        </p:spPr>
        <p:txBody>
          <a:bodyPr anchor="b" bIns="45720" lIns="91440" rIns="91440" rtlCol="0" tIns="45720">
            <a:no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12" name="Text Placeholder 2">
            <a:extLst>
              <a:ext uri="{DFFFBE7E-CA13-44A4-A747-FADDFEE39D83}">
                <a16:creationId xmlns:a16="http://schemas.microsoft.com/office/drawing/2010/main" id="{E0954238-CF07-4FA4-8119-B7138B85B3DA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28750"/>
            <a:ext cx="7620000" cy="3048000"/>
          </a:xfrm>
          <a:prstGeom prst="rect">
            <a:avLst/>
          </a:prstGeom>
        </p:spPr>
        <p:txBody>
          <a:bodyPr bIns="45720" lIns="91440" rIns="91440" rtlCol="0" tIns="93600">
            <a:normAutofit fontScale="100000" lnSpcReduction="0"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hidden="false" id="13" name="Slide Number Placeholder 5">
            <a:extLst>
              <a:ext uri="{F48AA02C-D127-464D-8FD6-BFCFBF8F3154}">
                <a16:creationId xmlns:a16="http://schemas.microsoft.com/office/drawing/2010/main" id="{36F0E219-7A21-4FC1-836A-3CF9E200088B}"/>
              </a:ext>
            </a:extLst>
          </p:cNvPr>
          <p:cNvSpPr>
            <a:spLocks noGrp="true"/>
          </p:cNvSpPr>
          <p:nvPr>
            <p:ph idx="4" sz="quarter" type="sldNum"/>
          </p:nvPr>
        </p:nvSpPr>
        <p:spPr>
          <a:xfrm rot="0">
            <a:off x="7767815" y="4695033"/>
            <a:ext cx="613018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false" id="14" name="Footer Placeholder 4">
            <a:extLst>
              <a:ext uri="{B352BCA1-ABE8-4F12-A86C-8D860013DB4E}">
                <a16:creationId xmlns:a16="http://schemas.microsoft.com/office/drawing/2010/main" id="{20B5C198-2C35-4A53-8B41-AD7A13E81D11}"/>
              </a:ext>
            </a:extLst>
          </p:cNvPr>
          <p:cNvSpPr>
            <a:spLocks noGrp="true"/>
          </p:cNvSpPr>
          <p:nvPr>
            <p:ph idx="3" sz="quarter" type="ftr"/>
          </p:nvPr>
        </p:nvSpPr>
        <p:spPr>
          <a:xfrm rot="0">
            <a:off x="2495550" y="4686300"/>
            <a:ext cx="518160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ct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false" id="15" name="Date Placeholder 3">
            <a:extLst>
              <a:ext uri="{A1EC32AB-A40E-4EEE-9F51-998938CA693F}">
                <a16:creationId xmlns:a16="http://schemas.microsoft.com/office/drawing/2010/main" id="{9D0C92A8-FA8E-47EB-931B-6EF6844944BD}"/>
              </a:ext>
            </a:extLst>
          </p:cNvPr>
          <p:cNvSpPr>
            <a:spLocks noGrp="true"/>
          </p:cNvSpPr>
          <p:nvPr>
            <p:ph idx="2" sz="half" type="dt"/>
          </p:nvPr>
        </p:nvSpPr>
        <p:spPr>
          <a:xfrm rot="0">
            <a:off x="762000" y="4695033"/>
            <a:ext cx="163957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l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l" lvl="0" rtl="false">
        <a:lnSpc>
          <a:spcPct val="100000"/>
        </a:lnSpc>
        <a:spcBef>
          <a:spcPct val="0"/>
        </a:spcBef>
        <a:buNone/>
        <a:defRPr b="1" dirty="0" i="0" lang="en-US" sz="3200">
          <a:solidFill>
            <a:schemeClr val="tx1"/>
          </a:solidFill>
          <a:latin typeface="+mj-lt"/>
        </a:defRPr>
      </a:lvl1pPr>
    </p:titleStyle>
    <p:bodyStyle>
      <a:lvl1pPr algn="l" indent="-342900" lvl="0" marL="342900" rtl="false">
        <a:spcBef>
          <a:spcPts val="1200"/>
        </a:spcBef>
        <a:buClr>
          <a:schemeClr val="accent1"/>
        </a:buClr>
        <a:buFont typeface="Arial"/>
        <a:buChar char="•"/>
        <a:defRPr b="0" dirty="0" i="0" lang="en-US" sz="1600">
          <a:solidFill>
            <a:schemeClr val="tx1"/>
          </a:solidFill>
          <a:latin typeface="+mn-lt"/>
        </a:defRPr>
      </a:lvl1pPr>
      <a:lvl2pPr algn="l" indent="-285750" lvl="1" marL="74295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400">
          <a:solidFill>
            <a:schemeClr val="bg1">
              <a:lumMod val="50000"/>
            </a:schemeClr>
          </a:solidFill>
          <a:latin typeface="+mn-lt"/>
        </a:defRPr>
      </a:lvl2pPr>
      <a:lvl3pPr algn="l" indent="-228600" lvl="2" marL="11430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200">
          <a:solidFill>
            <a:schemeClr val="bg1">
              <a:lumMod val="50000"/>
            </a:schemeClr>
          </a:solidFill>
          <a:latin typeface="+mn-lt"/>
        </a:defRPr>
      </a:lvl3pPr>
      <a:lvl4pPr algn="l" indent="-228600" lvl="3" marL="16002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000">
          <a:solidFill>
            <a:schemeClr val="bg1">
              <a:lumMod val="50000"/>
            </a:schemeClr>
          </a:solidFill>
          <a:latin typeface="+mn-lt"/>
        </a:defRPr>
      </a:lvl4pPr>
      <a:lvl5pPr algn="l" indent="-228600" lvl="4" marL="20574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5pPr>
      <a:lvl6pPr algn="l" indent="-228600" lvl="5" marL="25146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6pPr>
      <a:lvl7pPr algn="l" indent="-228600" lvl="6" marL="29718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7pPr>
      <a:lvl8pPr algn="l" indent="-228600" lvl="7" marL="34290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8pPr>
      <a:lvl9pPr algn="l" indent="-228600" lvl="8" marL="38862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2" Target="../media/image5.png" Type="http://schemas.openxmlformats.org/officeDocument/2006/relationships/image"/><Relationship Id="rId3" Target="../media/image29.png" Type="http://schemas.openxmlformats.org/officeDocument/2006/relationships/image"/><Relationship Id="rId4" Target="../media/image32.png" Type="http://schemas.openxmlformats.org/officeDocument/2006/relationships/image"/><Relationship Id="rId5" Target="../media/image39.png" Type="http://schemas.openxmlformats.org/officeDocument/2006/relationships/image"/><Relationship Id="rId6" Target="../media/image40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8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3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8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3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8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Relationship Id="rId8" Target="../media/image25.png" Type="http://schemas.openxmlformats.org/officeDocument/2006/relationships/image"/><Relationship Id="rId9" Target="../media/image30.png" Type="http://schemas.openxmlformats.org/officeDocument/2006/relationships/image"/><Relationship Id="rId10" Target="../media/image6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2" Target="../tags/tag3.xml" Type="http://schemas.openxmlformats.org/officeDocument/2006/relationships/tags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3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3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8.png" Type="http://schemas.openxmlformats.org/officeDocument/2006/relationships/image"/><Relationship Id="rId4" Target="../media/image70.png" Type="http://schemas.openxmlformats.org/officeDocument/2006/relationships/image"/><Relationship Id="rId5" Target="../media/image3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8.png" Type="http://schemas.openxmlformats.org/officeDocument/2006/relationships/image"/><Relationship Id="rId4" Target="../media/image30.png" Type="http://schemas.openxmlformats.org/officeDocument/2006/relationships/image"/><Relationship Id="rId5" Target="../media/image33.png" Type="http://schemas.openxmlformats.org/officeDocument/2006/relationships/image"/><Relationship Id="rId6" Target="../media/image36.png" Type="http://schemas.openxmlformats.org/officeDocument/2006/relationships/image"/><Relationship Id="rId7" Target="../media/image37.png" Type="http://schemas.openxmlformats.org/officeDocument/2006/relationships/image"/><Relationship Id="rId8" Target="../media/image3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2" Target="../media/image13.png" Type="http://schemas.openxmlformats.org/officeDocument/2006/relationships/image"/><Relationship Id="rId3" Target="../media/image6.png" Type="http://schemas.openxmlformats.org/officeDocument/2006/relationships/image"/><Relationship Id="rId4" Target="../media/image8.png" Type="http://schemas.openxmlformats.org/officeDocument/2006/relationships/image"/><Relationship Id="rId5" Target="https://www.manageengine.com/products/ad-manager/help/admin-settings/third-party-integrations/custom-applications.html" TargetMode="External" Type="http://schemas.openxmlformats.org/officeDocument/2006/relationships/hyperlink"/><Relationship Id="rId6" Target="https://www.manageengine.com/products/ad-manager/help/admin-settings/third-party-integrations/custom-applications.html" TargetMode="External" Type="http://schemas.openxmlformats.org/officeDocument/2006/relationships/hyperlink"/><Relationship Id="rId7" Target="https://www.manageengine.com/products/ad-manager/help/admin-settings/third-party-integrations/custom-applications.html" TargetMode="External" Type="http://schemas.openxmlformats.org/officeDocument/2006/relationships/hyperlink"/><Relationship Id="rId8" Target="../media/image12.png" Type="http://schemas.openxmlformats.org/officeDocument/2006/relationships/image"/><Relationship Id="rId9" Target="../media/image14.png" Type="http://schemas.openxmlformats.org/officeDocument/2006/relationships/image"/><Relationship Id="rId10" Target="../media/image15.png" Type="http://schemas.openxmlformats.org/officeDocument/2006/relationships/image"/><Relationship Id="rId11" Target="../media/image30.png" Type="http://schemas.openxmlformats.org/officeDocument/2006/relationships/image"/><Relationship Id="rId12" Target="../media/image41.png" Type="http://schemas.openxmlformats.org/officeDocument/2006/relationships/image"/><Relationship Id="rId13" Target="../media/image42.png" Type="http://schemas.openxmlformats.org/officeDocument/2006/relationships/image"/><Relationship Id="rId14" Target="../media/image43.png" Type="http://schemas.openxmlformats.org/officeDocument/2006/relationships/image"/><Relationship Id="rId15" Target="../media/image44.png" Type="http://schemas.openxmlformats.org/officeDocument/2006/relationships/image"/><Relationship Id="rId16" Target="../media/image45.png" Type="http://schemas.openxmlformats.org/officeDocument/2006/relationships/image"/><Relationship Id="rId17" Target="../media/image46.png" Type="http://schemas.openxmlformats.org/officeDocument/2006/relationships/image"/><Relationship Id="rId18" Target="../media/image47.png" Type="http://schemas.openxmlformats.org/officeDocument/2006/relationships/image"/><Relationship Id="rId19" Target="../media/image48.png" Type="http://schemas.openxmlformats.org/officeDocument/2006/relationships/image"/><Relationship Id="rId20" Target="../media/image49.png" Type="http://schemas.openxmlformats.org/officeDocument/2006/relationships/image"/><Relationship Id="rId21" Target="../media/image50.png" Type="http://schemas.openxmlformats.org/officeDocument/2006/relationships/image"/><Relationship Id="rId22" Target="../media/image51.png" Type="http://schemas.openxmlformats.org/officeDocument/2006/relationships/image"/><Relationship Id="rId23" Target="../media/image52.png" Type="http://schemas.openxmlformats.org/officeDocument/2006/relationships/image"/><Relationship Id="rId24" Target="../media/image53.png" Type="http://schemas.openxmlformats.org/officeDocument/2006/relationships/image"/><Relationship Id="rId25" Target="../media/image54.png" Type="http://schemas.openxmlformats.org/officeDocument/2006/relationships/image"/><Relationship Id="rId26" Target="../media/image55.png" Type="http://schemas.openxmlformats.org/officeDocument/2006/relationships/image"/><Relationship Id="rId27" Target="../media/image56.png" Type="http://schemas.openxmlformats.org/officeDocument/2006/relationships/image"/><Relationship Id="rId28" Target="../media/image57.png" Type="http://schemas.openxmlformats.org/officeDocument/2006/relationships/image"/><Relationship Id="rId29" Target="../media/image58.png" Type="http://schemas.openxmlformats.org/officeDocument/2006/relationships/image"/><Relationship Id="rId30" Target="../media/image59.png" Type="http://schemas.openxmlformats.org/officeDocument/2006/relationships/image"/><Relationship Id="rId31" Target="../media/image60.png" Type="http://schemas.openxmlformats.org/officeDocument/2006/relationships/image"/><Relationship Id="rId32" Target="../media/image61.png" Type="http://schemas.openxmlformats.org/officeDocument/2006/relationships/image"/><Relationship Id="rId33" Target="../media/image62.png" Type="http://schemas.openxmlformats.org/officeDocument/2006/relationships/image"/><Relationship Id="rId34" Target="../media/image63.png" Type="http://schemas.openxmlformats.org/officeDocument/2006/relationships/image"/><Relationship Id="rId35" Target="../media/image64.png" Type="http://schemas.openxmlformats.org/officeDocument/2006/relationships/image"/><Relationship Id="rId36" Target="../media/image65.png" Type="http://schemas.openxmlformats.org/officeDocument/2006/relationships/image"/><Relationship Id="rId37" Target="../media/image66.png" Type="http://schemas.openxmlformats.org/officeDocument/2006/relationships/image"/><Relationship Id="rId38" Target="../media/image67.png" Type="http://schemas.openxmlformats.org/officeDocument/2006/relationships/image"/><Relationship Id="rId39" Target="../media/image6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8.png" Type="http://schemas.openxmlformats.org/officeDocument/2006/relationships/image"/><Relationship Id="rId4" Target="../media/image30.png" Type="http://schemas.openxmlformats.org/officeDocument/2006/relationships/image"/><Relationship Id="rId5" Target="../media/image3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8.png" Type="http://schemas.openxmlformats.org/officeDocument/2006/relationships/image"/><Relationship Id="rId4" Target="../media/image30.png" Type="http://schemas.openxmlformats.org/officeDocument/2006/relationships/image"/><Relationship Id="rId5" Target="../media/image3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8.png" Type="http://schemas.openxmlformats.org/officeDocument/2006/relationships/image"/><Relationship Id="rId4" Target="../media/image10.png" Type="http://schemas.openxmlformats.org/officeDocument/2006/relationships/image"/><Relationship Id="rId5" Target="../media/image3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B8DF8C84-7191-4BD4-AA2A-34B81E0C7D38}">
                <a16:creationId xmlns:a16="http://schemas.microsoft.com/office/drawing/2010/main" id="{9848D458-C6AD-49BA-8EA5-6A0C6CEA74A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3960" l="-18050" r="18050" t="-3960"/>
          <a:stretch>
            <a:fillRect/>
          </a:stretch>
        </p:blipFill>
        <p:spPr>
          <a:xfrm flipH="false" flipV="false" rot="10800000">
            <a:off x="-3785797" y="0"/>
            <a:ext cx="16715591" cy="8114025"/>
          </a:xfrm>
          <a:prstGeom prst="rect">
            <a:avLst/>
          </a:prstGeom>
          <a:noFill/>
        </p:spPr>
      </p:pic>
      <p:sp>
        <p:nvSpPr>
          <p:cNvPr hidden="false" id="3" name="">
            <a:extLst>
              <a:ext uri="{697171F7-4E3B-4E96-B8EF-45261CCEB370}">
                <a16:creationId xmlns:a16="http://schemas.microsoft.com/office/drawing/2010/main" id="{17310B8E-56E1-4951-821A-7016DD67EE46}"/>
              </a:ext>
            </a:extLst>
          </p:cNvPr>
          <p:cNvSpPr txBox="1">
            <a:spLocks noGrp="true"/>
          </p:cNvSpPr>
          <p:nvPr/>
        </p:nvSpPr>
        <p:spPr>
          <a:xfrm rot="0">
            <a:off x="2009422" y="2243709"/>
            <a:ext cx="5129812" cy="1675104"/>
          </a:xfrm>
          <a:prstGeom prst="rect">
            <a:avLst/>
          </a:prstGeom>
          <a:ln w="0">
            <a:noFill/>
            <a:round/>
          </a:ln>
          <a:effectLst/>
        </p:spPr>
        <p:txBody>
          <a:bodyPr anchor="b" bIns="45720" lIns="0" numCol="1" rIns="91440" rtlCol="0" spcCol="0" tIns="45720">
            <a:noAutofit/>
          </a:bodyPr>
          <a:lstStyle>
            <a:lvl1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4400">
                <a:solidFill>
                  <a:schemeClr val="tx1"/>
                </a:solidFill>
                <a:latin typeface="Open Sans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3200">
                <a:solidFill>
                  <a:schemeClr val="bg1"/>
                </a:solidFill>
                <a:latin typeface="Zoho Puvi-light"/>
              </a:rPr>
              <a:t>Streamline </a:t>
            </a:r>
            <a:r>
              <a:rPr b="1" dirty="0" i="0" lang="en-US" sz="3200">
                <a:solidFill>
                  <a:schemeClr val="bg1"/>
                </a:solidFill>
                <a:latin typeface="Zoho Puvi-light"/>
              </a:rPr>
              <a:t>identity </a:t>
            </a:r>
            <a:r>
              <a:rPr b="1" dirty="0" i="0" lang="en-US" sz="3200">
                <a:solidFill>
                  <a:schemeClr val="bg1"/>
                </a:solidFill>
                <a:latin typeface="Zoho Puvi-light"/>
              </a:rPr>
              <a:t>management</a:t>
            </a:r>
            <a:r>
              <a:rPr b="1" dirty="0" i="0" lang="en-US" sz="3200">
                <a:solidFill>
                  <a:schemeClr val="bg1"/>
                </a:solidFill>
                <a:latin typeface="Zoho Puvi-light"/>
              </a:rPr>
              <a:t> </a:t>
            </a:r>
            <a:r>
              <a:rPr b="1" dirty="0" i="0" lang="en-US" sz="3200">
                <a:solidFill>
                  <a:schemeClr val="bg1"/>
                </a:solidFill>
                <a:latin typeface="Zoho Puvi-light"/>
              </a:rPr>
              <a:t>using</a:t>
            </a:r>
            <a:r>
              <a:rPr b="1" dirty="0" i="0" lang="en-US" sz="3200">
                <a:solidFill>
                  <a:srgbClr val="ffc000"/>
                </a:solidFill>
                <a:latin typeface="Zoho Puvi"/>
              </a:rPr>
              <a:t> </a:t>
            </a:r>
            <a:r>
              <a:rPr b="1" dirty="0" i="0" lang="en-US" sz="3200">
                <a:solidFill>
                  <a:srgbClr val="ffc000"/>
                </a:solidFill>
                <a:latin typeface="Zoho Puvi"/>
              </a:rPr>
              <a:t>ADManager</a:t>
            </a:r>
            <a:r>
              <a:rPr b="1" dirty="0" i="0" lang="en-US" sz="3200">
                <a:solidFill>
                  <a:srgbClr val="ffc000"/>
                </a:solidFill>
                <a:latin typeface="Zoho Puvi"/>
              </a:rPr>
              <a:t> Plus' a</a:t>
            </a:r>
            <a:r>
              <a:rPr b="1" dirty="0" i="0" lang="en-US" sz="3200">
                <a:solidFill>
                  <a:srgbClr val="ffc000"/>
                </a:solidFill>
                <a:latin typeface="Zoho Puvi"/>
              </a:rPr>
              <a:t>pplication </a:t>
            </a:r>
            <a:r>
              <a:rPr b="1" dirty="0" i="0" lang="en-US" sz="3200">
                <a:solidFill>
                  <a:srgbClr val="ffc000"/>
                </a:solidFill>
                <a:latin typeface="Zoho Puvi"/>
              </a:rPr>
              <a:t>integrations</a:t>
            </a:r>
            <a:endParaRPr b="1" dirty="0" i="0" lang="en-US" sz="3200">
              <a:solidFill>
                <a:srgbClr val="ffc000"/>
              </a:solidFill>
              <a:latin typeface="Zoho Puvi"/>
            </a:endParaRPr>
          </a:p>
        </p:txBody>
      </p:sp>
      <p:pic>
        <p:nvPicPr>
          <p:cNvPr id="4" name="">
            <a:extLst>
              <a:ext uri="{325CF077-9816-4B47-89DB-BFEF79A3D7E7}">
                <a16:creationId xmlns:a16="http://schemas.microsoft.com/office/drawing/2010/main" id="{B5401157-62E7-4C3F-8DF6-FCA39071735E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3688462" y="775332"/>
            <a:ext cx="1752456" cy="468634"/>
          </a:xfrm>
          <a:prstGeom prst="rect">
            <a:avLst/>
          </a:prstGeom>
          <a:noFill/>
        </p:spPr>
      </p:pic>
      <p:pic>
        <p:nvPicPr>
          <p:cNvPr id="5" name="">
            <a:extLst>
              <a:ext uri="{44527000-476D-4659-916F-7792F6E3D49B}">
                <a16:creationId xmlns:a16="http://schemas.microsoft.com/office/drawing/2010/main" id="{F449B795-6B91-47CF-AE93-E17A3D9BEA9E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-7286" y="2303668"/>
            <a:ext cx="2312244" cy="783811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23BFEDB1-938B-43D8-8309-CCEFC14CFED8}">
                <a16:creationId xmlns:a16="http://schemas.microsoft.com/office/drawing/2010/main" id="{957DCEB0-155C-4944-A278-554ABE9D53F0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7340460" y="2282615"/>
            <a:ext cx="2297559" cy="1099746"/>
          </a:xfrm>
          <a:prstGeom prst="rect">
            <a:avLst/>
          </a:prstGeom>
          <a:noFill/>
        </p:spPr>
      </p:pic>
      <p:pic>
        <p:nvPicPr>
          <p:cNvPr id="7" name="">
            <a:extLst>
              <a:ext uri="{153C48EA-C3CD-4371-8EFE-3BEE4AD19F9B}">
                <a16:creationId xmlns:a16="http://schemas.microsoft.com/office/drawing/2010/main" id="{D1FBEA0D-811C-41C0-BC18-A049FBB8FD67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-547306" y="2480629"/>
            <a:ext cx="2439674" cy="827008"/>
          </a:xfrm>
          <a:prstGeom prst="rect">
            <a:avLst/>
          </a:prstGeom>
          <a:noFill/>
        </p:spPr>
      </p:pic>
    </p:spTree>
    <p:extLst>
      <p:ext uri="{0589ADAD-F534-4B06-8370-1C2E12FF45EE}">
        <p14:creationId xmlns:p14="http://schemas.microsoft.com/office/powerpoint/2010/main" val="1718792238486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F89EC403-C5CD-4877-8B4F-1C1C9304D60A}">
                <a16:creationId xmlns:a16="http://schemas.microsoft.com/office/drawing/2010/main" id="{3E3FDDF2-E1C2-459F-B4E5-5C7B748D55BA}"/>
              </a:ext>
            </a:extLst>
          </p:cNvPr>
          <p:cNvSpPr/>
          <p:nvPr/>
        </p:nvSpPr>
        <p:spPr>
          <a:xfrm flipH="false" flipV="false" rot="0">
            <a:off x="1047750" y="7305"/>
            <a:ext cx="8092297" cy="5140880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b="1" dirty="0" lang="en-US">
                <a:solidFill>
                  <a:srgbClr val="f9fdff"/>
                </a:solidFill>
                <a:latin typeface="+mn-lt"/>
              </a:rPr>
              <a:t/>
            </a:r>
            <a:endParaRPr b="1" dirty="0" lang="en-US">
              <a:solidFill>
                <a:srgbClr val="f9fdff"/>
              </a:solidFill>
              <a:latin typeface="+mn-lt"/>
            </a:endParaRPr>
          </a:p>
        </p:txBody>
      </p:sp>
      <p:sp>
        <p:nvSpPr>
          <p:cNvPr id="3" name="">
            <a:extLst>
              <a:ext uri="{BD5EC280-8B98-4EC1-9DD1-1F9A38506FE9}">
                <a16:creationId xmlns:a16="http://schemas.microsoft.com/office/drawing/2010/main" id="{708ADB32-841F-4363-8D64-56E46B2893B1}"/>
              </a:ext>
            </a:extLst>
          </p:cNvPr>
          <p:cNvSpPr/>
          <p:nvPr/>
        </p:nvSpPr>
        <p:spPr>
          <a:xfrm flipH="false" flipV="false" rot="0">
            <a:off x="5219652" y="1461792"/>
            <a:ext cx="2916021" cy="2953978"/>
          </a:xfrm>
          <a:prstGeom prst="roundRect">
            <a:avLst>
              <a:gd fmla="val 6266" name="adj"/>
            </a:avLst>
          </a:prstGeom>
          <a:solidFill>
            <a:schemeClr val="bg1"/>
          </a:solidFill>
          <a:ln cap="flat" w="9525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79682774-B35B-4DF2-AAE2-E3335F5261F4}">
                <a16:creationId xmlns:a16="http://schemas.microsoft.com/office/drawing/2010/main" id="{44FAF989-3FE2-42AD-A848-5C0D8853EF0D}"/>
              </a:ext>
            </a:extLst>
          </p:cNvPr>
          <p:cNvSpPr/>
          <p:nvPr/>
        </p:nvSpPr>
        <p:spPr>
          <a:xfrm flipH="false" flipV="false" rot="0">
            <a:off x="2137572" y="1427635"/>
            <a:ext cx="2916021" cy="2977210"/>
          </a:xfrm>
          <a:prstGeom prst="roundRect">
            <a:avLst>
              <a:gd fmla="val 6266" name="adj"/>
            </a:avLst>
          </a:prstGeom>
          <a:solidFill>
            <a:schemeClr val="bg1"/>
          </a:solidFill>
          <a:ln cap="flat" w="9525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E3E6F541-A36B-4CD7-9EBC-8BA318C5B48C}">
                <a16:creationId xmlns:a16="http://schemas.microsoft.com/office/drawing/2010/main" id="{1084AA08-CCF0-4330-BFBD-5F4DF53AAC3E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3276428" y="-1961530"/>
            <a:ext cx="1331331" cy="5143500"/>
          </a:xfrm>
          <a:prstGeom prst="rect">
            <a:avLst/>
          </a:prstGeom>
          <a:noFill/>
        </p:spPr>
      </p:pic>
      <p:sp>
        <p:nvSpPr>
          <p:cNvPr id="6" name="">
            <a:extLst>
              <a:ext uri="{F4A2E09B-18F8-4239-B3BC-ECD0FBED21D2}">
                <a16:creationId xmlns:a16="http://schemas.microsoft.com/office/drawing/2010/main" id="{EABB691B-0BE4-42F7-A29C-679918523D9E}"/>
              </a:ext>
            </a:extLst>
          </p:cNvPr>
          <p:cNvSpPr txBox="1"/>
          <p:nvPr/>
        </p:nvSpPr>
        <p:spPr>
          <a:xfrm flipH="false" flipV="false" rot="0">
            <a:off x="6035926" y="2369505"/>
            <a:ext cx="1905000" cy="30855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/>
              <a:t/>
            </a:r>
            <a:endParaRPr dirty="0" lang="en-US"/>
          </a:p>
        </p:txBody>
      </p:sp>
      <p:pic>
        <p:nvPicPr>
          <p:cNvPr id="7" name="">
            <a:extLst>
              <a:ext uri="{552EEEB2-5A05-4E5D-B17D-E456D3BD15DE}">
                <a16:creationId xmlns:a16="http://schemas.microsoft.com/office/drawing/2010/main" id="{2CFC7030-E08E-4ECB-9535-CA3473A29EBD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-9772" y="-914"/>
            <a:ext cx="1095624" cy="5143500"/>
          </a:xfrm>
          <a:prstGeom prst="rect">
            <a:avLst/>
          </a:prstGeom>
          <a:noFill/>
        </p:spPr>
      </p:pic>
      <p:sp>
        <p:nvSpPr>
          <p:cNvPr hidden="false" id="8" name="">
            <a:extLst>
              <a:ext uri="{C42B98D0-99FF-4F6A-AE93-DEB1AA5C4AA8}">
                <a16:creationId xmlns:a16="http://schemas.microsoft.com/office/drawing/2010/main" id="{742EBB16-8008-4480-A5E7-6ED43D5B6293}"/>
              </a:ext>
            </a:extLst>
          </p:cNvPr>
          <p:cNvSpPr txBox="1">
            <a:spLocks noGrp="true"/>
          </p:cNvSpPr>
          <p:nvPr/>
        </p:nvSpPr>
        <p:spPr>
          <a:xfrm rot="0">
            <a:off x="2314851" y="1682734"/>
            <a:ext cx="2401614" cy="2293562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1200">
                <a:solidFill>
                  <a:srgbClr val="072b7c"/>
                </a:solidFill>
                <a:latin typeface="Zoho Puvi"/>
              </a:rPr>
              <a:t>Business</a:t>
            </a:r>
            <a:r>
              <a:rPr b="1" dirty="0" err="1" i="0" lang="en-US" sz="1200">
                <a:solidFill>
                  <a:srgbClr val="072b7c"/>
                </a:solidFill>
                <a:latin typeface="Zoho Puvi"/>
              </a:rPr>
              <a:t> </a:t>
            </a:r>
            <a:r>
              <a:rPr b="1" dirty="0" i="0" lang="en-US" sz="1200">
                <a:solidFill>
                  <a:srgbClr val="072b7c"/>
                </a:solidFill>
                <a:latin typeface="Zoho Puvi"/>
              </a:rPr>
              <a:t>c</a:t>
            </a:r>
            <a:r>
              <a:rPr b="1" dirty="0" i="0" lang="en-US" sz="1200">
                <a:solidFill>
                  <a:srgbClr val="072b7c"/>
                </a:solidFill>
                <a:latin typeface="Zoho Puvi"/>
              </a:rPr>
              <a:t>hallenge</a:t>
            </a:r>
          </a:p>
          <a:p>
            <a:pPr algn="l" indent="0" lvl="0" marL="0" rtl="false">
              <a:lnSpc>
                <a:spcPct val="14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The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IT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team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at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ImmunoTek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w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dependent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on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conventional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AD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methods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to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provision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user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accounts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.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They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were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also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behind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on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receiving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notifications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from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HR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for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new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employees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,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role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changes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,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and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terminations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.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endParaRPr b="0" dirty="0" err="1" i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9" name="">
            <a:extLst>
              <a:ext uri="{C550773B-C31C-4388-86FB-2216B0B8937E}">
                <a16:creationId xmlns:a16="http://schemas.microsoft.com/office/drawing/2010/main" id="{F0FE2F98-2D15-4E40-AF70-1CD0107FD64F}"/>
              </a:ext>
            </a:extLst>
          </p:cNvPr>
          <p:cNvSpPr txBox="1">
            <a:spLocks noGrp="true"/>
          </p:cNvSpPr>
          <p:nvPr/>
        </p:nvSpPr>
        <p:spPr>
          <a:xfrm rot="0">
            <a:off x="5390721" y="1667208"/>
            <a:ext cx="2578893" cy="2151888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1200">
                <a:solidFill>
                  <a:srgbClr val="072b7c"/>
                </a:solidFill>
                <a:latin typeface="Zoho Puvi"/>
              </a:rPr>
              <a:t>Solution</a:t>
            </a:r>
          </a:p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ImmunoTek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chose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ADManager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Plus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to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address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his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business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challenge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.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By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integrating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he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company's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HCM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solution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with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ADManager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Plus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,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the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IT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team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was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able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to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automatically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create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corresponding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new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user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accounts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in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AD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soon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they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were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added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to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the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HCM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solution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,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instantly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modify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and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delete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users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,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and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also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notify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the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stakeholders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involved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. </a:t>
            </a:r>
            <a:endParaRPr b="0" dirty="0" err="1" i="0" lang="en-US" sz="9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10" name="">
            <a:extLst>
              <a:ext uri="{7DE54AD1-2834-45BC-9CCA-19CDA63CCEA3}">
                <a16:creationId xmlns:a16="http://schemas.microsoft.com/office/drawing/2010/main" id="{A972E85C-26B8-4AAE-BE0A-C586DF26775D}"/>
              </a:ext>
            </a:extLst>
          </p:cNvPr>
          <p:cNvPicPr>
            <a:picLocks noChangeAspect="true"/>
          </p:cNvPicPr>
          <p:nvPr/>
        </p:nvPicPr>
        <p:blipFill>
          <a:blip r:embed="rId4">
            <a:alphaModFix amt="7999"/>
          </a:blip>
          <a:stretch>
            <a:fillRect/>
          </a:stretch>
        </p:blipFill>
        <p:spPr>
          <a:xfrm flipH="false" flipV="false" rot="0">
            <a:off x="7170636" y="3576577"/>
            <a:ext cx="780418" cy="865552"/>
          </a:xfrm>
          <a:prstGeom prst="rect">
            <a:avLst/>
          </a:prstGeom>
          <a:noFill/>
        </p:spPr>
      </p:pic>
      <p:pic>
        <p:nvPicPr>
          <p:cNvPr id="11" name="">
            <a:extLst>
              <a:ext uri="{7B242104-409C-4697-809B-FDBAE2F03C47}">
                <a16:creationId xmlns:a16="http://schemas.microsoft.com/office/drawing/2010/main" id="{1E4A320F-AB4E-482E-A5D7-054FD91E1D50}"/>
              </a:ext>
            </a:extLst>
          </p:cNvPr>
          <p:cNvPicPr>
            <a:picLocks noChangeAspect="true"/>
          </p:cNvPicPr>
          <p:nvPr/>
        </p:nvPicPr>
        <p:blipFill>
          <a:blip r:embed="rId5">
            <a:alphaModFix amt="6999"/>
          </a:blip>
          <a:stretch>
            <a:fillRect/>
          </a:stretch>
        </p:blipFill>
        <p:spPr>
          <a:xfrm flipH="false" flipV="false" rot="0">
            <a:off x="3992598" y="3469060"/>
            <a:ext cx="871282" cy="927995"/>
          </a:xfrm>
          <a:prstGeom prst="rect">
            <a:avLst/>
          </a:prstGeom>
          <a:noFill/>
        </p:spPr>
      </p:pic>
      <p:sp>
        <p:nvSpPr>
          <p:cNvPr id="12" name="">
            <a:extLst>
              <a:ext uri="{A9ECF2D4-F8D6-41FD-857C-ED56184194BE}">
                <a16:creationId xmlns:a16="http://schemas.microsoft.com/office/drawing/2010/main" id="{45F47184-57C3-4121-A17A-DE64DEF4DFB4}"/>
              </a:ext>
            </a:extLst>
          </p:cNvPr>
          <p:cNvSpPr txBox="1"/>
          <p:nvPr/>
        </p:nvSpPr>
        <p:spPr>
          <a:xfrm flipH="false" flipV="false" rot="0">
            <a:off x="1838325" y="609857"/>
            <a:ext cx="6564124" cy="442636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400">
                <a:solidFill>
                  <a:schemeClr val="tx1"/>
                </a:solidFill>
                <a:latin typeface="Zoho Puvi-light"/>
              </a:rPr>
              <a:t>How </a:t>
            </a:r>
            <a:r>
              <a:rPr b="1" cap="none" dirty="0" err="1" i="0" lang="en-US" sz="2400">
                <a:solidFill>
                  <a:srgbClr val="072b7c"/>
                </a:solidFill>
                <a:latin typeface="Zoho Puvi"/>
              </a:rPr>
              <a:t>ADManager</a:t>
            </a:r>
            <a:r>
              <a:rPr b="1" cap="none" dirty="0" i="0" lang="en-US" sz="2400">
                <a:solidFill>
                  <a:srgbClr val="072b7c"/>
                </a:solidFill>
                <a:latin typeface="Zoho Puvi"/>
              </a:rPr>
              <a:t> Plus</a:t>
            </a:r>
            <a:r>
              <a:rPr b="1" cap="none" dirty="0" i="0" lang="en-US" sz="2400">
                <a:solidFill>
                  <a:schemeClr val="tx1"/>
                </a:solidFill>
                <a:latin typeface="Zoho Puvi-light"/>
              </a:rPr>
              <a:t> </a:t>
            </a:r>
            <a:r>
              <a:rPr b="1" cap="none" dirty="0" i="0" lang="en-US" sz="2400">
                <a:solidFill>
                  <a:schemeClr val="tx1"/>
                </a:solidFill>
                <a:latin typeface="Zoho Puvi-light"/>
              </a:rPr>
              <a:t>helped</a:t>
            </a:r>
            <a:r>
              <a:rPr b="1" cap="none" dirty="0" i="0" lang="en-US" sz="2400">
                <a:solidFill>
                  <a:srgbClr val="072b7c"/>
                </a:solidFill>
                <a:latin typeface="Zoho Puvi"/>
              </a:rPr>
              <a:t> </a:t>
            </a:r>
            <a:r>
              <a:rPr b="1" cap="none" dirty="0" err="1" i="0" lang="en-US" sz="2400">
                <a:solidFill>
                  <a:srgbClr val="072b7c"/>
                </a:solidFill>
                <a:latin typeface="Zoho Puvi"/>
              </a:rPr>
              <a:t>ImmunoTek</a:t>
            </a:r>
            <a:endParaRPr b="1" cap="none" dirty="0" err="1" i="0" lang="en-US" sz="2400">
              <a:solidFill>
                <a:srgbClr val="072b7c"/>
              </a:solidFill>
              <a:latin typeface="Zoho Puvi"/>
            </a:endParaRPr>
          </a:p>
        </p:txBody>
      </p:sp>
      <p:pic>
        <p:nvPicPr>
          <p:cNvPr id="13" name="">
            <a:extLst>
              <a:ext uri="{1E1BEBCD-CDB0-4098-BB18-5572EF8E04F4}">
                <a16:creationId xmlns:a16="http://schemas.microsoft.com/office/drawing/2010/main" id="{95A9E2BF-F1DD-4674-AE64-9F8438CABB79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7785341" y="4638258"/>
            <a:ext cx="1036468" cy="277168"/>
          </a:xfrm>
          <a:prstGeom prst="rect">
            <a:avLst/>
          </a:prstGeom>
          <a:noFill/>
        </p:spPr>
      </p:pic>
    </p:spTree>
    <p:extLst>
      <p:ext uri="{D9D8BD15-B913-43B4-9603-B2C6E5C9DCF1}">
        <p14:creationId xmlns:p14="http://schemas.microsoft.com/office/powerpoint/2010/main" val="1718792238506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7C418A50-6758-49AC-97C7-7D18CEA4D7B6}">
                <a16:creationId xmlns:a16="http://schemas.microsoft.com/office/drawing/2010/main" id="{9DF3667D-ABDB-4E1E-BD48-90098A719D92}"/>
              </a:ext>
            </a:extLst>
          </p:cNvPr>
          <p:cNvSpPr/>
          <p:nvPr/>
        </p:nvSpPr>
        <p:spPr>
          <a:xfrm flipH="false" flipV="false" rot="0">
            <a:off x="1047750" y="7305"/>
            <a:ext cx="8092297" cy="5140880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b="1" dirty="0" lang="en-US">
                <a:solidFill>
                  <a:srgbClr val="f9fdff"/>
                </a:solidFill>
                <a:latin typeface="+mn-lt"/>
              </a:rPr>
              <a:t/>
            </a:r>
            <a:endParaRPr b="1" dirty="0" lang="en-US">
              <a:solidFill>
                <a:srgbClr val="f9fdff"/>
              </a:solidFill>
              <a:latin typeface="+mn-lt"/>
            </a:endParaRPr>
          </a:p>
        </p:txBody>
      </p:sp>
      <p:sp>
        <p:nvSpPr>
          <p:cNvPr id="3" name="">
            <a:extLst>
              <a:ext uri="{60627CBE-CA8F-4767-9711-9958DC38F5EE}">
                <a16:creationId xmlns:a16="http://schemas.microsoft.com/office/drawing/2010/main" id="{D87FD3D8-12A4-49EF-8982-77BDF49E1C5B}"/>
              </a:ext>
            </a:extLst>
          </p:cNvPr>
          <p:cNvSpPr/>
          <p:nvPr/>
        </p:nvSpPr>
        <p:spPr>
          <a:xfrm flipH="false" flipV="false" rot="0">
            <a:off x="1718472" y="1895475"/>
            <a:ext cx="2100967" cy="2350732"/>
          </a:xfrm>
          <a:prstGeom prst="roundRect">
            <a:avLst>
              <a:gd fmla="val 6266" name="adj"/>
            </a:avLst>
          </a:prstGeom>
          <a:solidFill>
            <a:schemeClr val="bg1"/>
          </a:solidFill>
          <a:ln cap="flat" w="9525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2C168729-58E2-49DD-837D-41BE3A785FD9}">
                <a16:creationId xmlns:a16="http://schemas.microsoft.com/office/drawing/2010/main" id="{8A6AD563-6C35-4CE7-9C13-84D088B915DB}"/>
              </a:ext>
            </a:extLst>
          </p:cNvPr>
          <p:cNvSpPr/>
          <p:nvPr/>
        </p:nvSpPr>
        <p:spPr>
          <a:xfrm flipH="false" flipV="false" rot="0">
            <a:off x="3997166" y="1895475"/>
            <a:ext cx="2100967" cy="2350732"/>
          </a:xfrm>
          <a:prstGeom prst="roundRect">
            <a:avLst>
              <a:gd fmla="val 6266" name="adj"/>
            </a:avLst>
          </a:prstGeom>
          <a:solidFill>
            <a:schemeClr val="bg1"/>
          </a:solidFill>
          <a:ln cap="flat" w="9525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6A61B85F-9A27-4215-98CC-9735BE0D12A8}">
                <a16:creationId xmlns:a16="http://schemas.microsoft.com/office/drawing/2010/main" id="{29882FF2-CCA2-46DA-B267-F0AC7A9C1E5F}"/>
              </a:ext>
            </a:extLst>
          </p:cNvPr>
          <p:cNvSpPr/>
          <p:nvPr/>
        </p:nvSpPr>
        <p:spPr>
          <a:xfrm flipH="false" flipV="false" rot="0">
            <a:off x="6242761" y="1895475"/>
            <a:ext cx="2100967" cy="2350732"/>
          </a:xfrm>
          <a:prstGeom prst="roundRect">
            <a:avLst>
              <a:gd fmla="val 6266" name="adj"/>
            </a:avLst>
          </a:prstGeom>
          <a:solidFill>
            <a:schemeClr val="bg1"/>
          </a:solidFill>
          <a:ln cap="flat" w="9525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6" name="">
            <a:extLst>
              <a:ext uri="{B22AFA3A-7336-4B18-A165-0E4997576CA9}">
                <a16:creationId xmlns:a16="http://schemas.microsoft.com/office/drawing/2010/main" id="{54D40312-B614-433E-8565-F21FF35F89FD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3276428" y="-1961530"/>
            <a:ext cx="1331331" cy="5143500"/>
          </a:xfrm>
          <a:prstGeom prst="rect">
            <a:avLst/>
          </a:prstGeom>
          <a:noFill/>
        </p:spPr>
      </p:pic>
      <p:sp>
        <p:nvSpPr>
          <p:cNvPr id="7" name="">
            <a:extLst>
              <a:ext uri="{45AB46F3-F2FB-4046-B142-B1CA0A1AC47C}">
                <a16:creationId xmlns:a16="http://schemas.microsoft.com/office/drawing/2010/main" id="{E35BAF2D-50EF-427E-9581-20E82F62191E}"/>
              </a:ext>
            </a:extLst>
          </p:cNvPr>
          <p:cNvSpPr txBox="1"/>
          <p:nvPr/>
        </p:nvSpPr>
        <p:spPr>
          <a:xfrm flipH="false" flipV="false" rot="0">
            <a:off x="6035926" y="2369505"/>
            <a:ext cx="1905000" cy="30855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/>
              <a:t/>
            </a:r>
            <a:endParaRPr dirty="0" lang="en-US"/>
          </a:p>
        </p:txBody>
      </p:sp>
      <p:pic>
        <p:nvPicPr>
          <p:cNvPr id="8" name="">
            <a:extLst>
              <a:ext uri="{5D9B34DF-74A5-4456-A458-DE7F8D00F289}">
                <a16:creationId xmlns:a16="http://schemas.microsoft.com/office/drawing/2010/main" id="{2126EB3D-1E1C-4C71-BB28-3BD4D442516B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-9772" y="-914"/>
            <a:ext cx="1095624" cy="5143500"/>
          </a:xfrm>
          <a:prstGeom prst="rect">
            <a:avLst/>
          </a:prstGeom>
          <a:noFill/>
        </p:spPr>
      </p:pic>
      <p:sp>
        <p:nvSpPr>
          <p:cNvPr hidden="false" id="9" name="">
            <a:extLst>
              <a:ext uri="{A0A2A39F-35B7-41AC-8D0C-14F541073444}">
                <a16:creationId xmlns:a16="http://schemas.microsoft.com/office/drawing/2010/main" id="{B3F2AC54-6EE3-4EB1-9D9D-10A74982E7BB}"/>
              </a:ext>
            </a:extLst>
          </p:cNvPr>
          <p:cNvSpPr txBox="1">
            <a:spLocks noGrp="true"/>
          </p:cNvSpPr>
          <p:nvPr/>
        </p:nvSpPr>
        <p:spPr>
          <a:xfrm rot="0">
            <a:off x="1885950" y="2790825"/>
            <a:ext cx="1771592" cy="111439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Stakeholders are notified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instantly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about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a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techncian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'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s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task status, automation status, and more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as and when a task is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executed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0" name="">
            <a:extLst>
              <a:ext uri="{CF6100D1-4C75-4C27-91AC-8912D22E4845}">
                <a16:creationId xmlns:a16="http://schemas.microsoft.com/office/drawing/2010/main" id="{B639CFE7-C493-4B41-A8B0-FFB062A07839}"/>
              </a:ext>
            </a:extLst>
          </p:cNvPr>
          <p:cNvSpPr txBox="1">
            <a:spLocks noGrp="true"/>
          </p:cNvSpPr>
          <p:nvPr/>
        </p:nvSpPr>
        <p:spPr>
          <a:xfrm rot="0">
            <a:off x="1885950" y="2524125"/>
            <a:ext cx="1626965" cy="36850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Real-time</a:t>
            </a:r>
            <a:r>
              <a:rPr b="1" dirty="0" err="1" i="0" lang="en-US" sz="900">
                <a:solidFill>
                  <a:srgbClr val="072b7c"/>
                </a:solidFill>
                <a:latin typeface="Zoho Puvi"/>
              </a:rPr>
              <a:t> </a:t>
            </a: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notification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11" name="">
            <a:extLst>
              <a:ext uri="{1DFA006B-AC21-4C81-A888-7CA4CFFB62A7}">
                <a16:creationId xmlns:a16="http://schemas.microsoft.com/office/drawing/2010/main" id="{AA4B3BEC-BE2F-4CC7-9378-AD9159E5A461}"/>
              </a:ext>
            </a:extLst>
          </p:cNvPr>
          <p:cNvSpPr txBox="1">
            <a:spLocks noGrp="true"/>
          </p:cNvSpPr>
          <p:nvPr/>
        </p:nvSpPr>
        <p:spPr>
          <a:xfrm rot="0">
            <a:off x="4164644" y="2524125"/>
            <a:ext cx="1626965" cy="56637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Improved </a:t>
            </a: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productivity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12" name="">
            <a:extLst>
              <a:ext uri="{DCE8CE5A-389F-42CB-9D2E-E6B86E42DEE7}">
                <a16:creationId xmlns:a16="http://schemas.microsoft.com/office/drawing/2010/main" id="{A7D72A45-D9C9-4112-94C7-A00F5D8D88C6}"/>
              </a:ext>
            </a:extLst>
          </p:cNvPr>
          <p:cNvSpPr txBox="1">
            <a:spLocks noGrp="true"/>
          </p:cNvSpPr>
          <p:nvPr/>
        </p:nvSpPr>
        <p:spPr>
          <a:xfrm rot="0">
            <a:off x="4164644" y="2790825"/>
            <a:ext cx="1771592" cy="111439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ImmunoTek's IT team no longer provisions and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deprovisions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users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manually and ha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s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automated the entire process, resulting in improved business efficiency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3" name="">
            <a:extLst>
              <a:ext uri="{DDE85F99-A404-440F-A34A-7370A2BF57AD}">
                <a16:creationId xmlns:a16="http://schemas.microsoft.com/office/drawing/2010/main" id="{0F373607-54CD-4748-B97F-43E3C1B30AB8}"/>
              </a:ext>
            </a:extLst>
          </p:cNvPr>
          <p:cNvSpPr txBox="1">
            <a:spLocks noGrp="true"/>
          </p:cNvSpPr>
          <p:nvPr/>
        </p:nvSpPr>
        <p:spPr>
          <a:xfrm rot="0">
            <a:off x="6402314" y="2505075"/>
            <a:ext cx="1896008" cy="36850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Automated user </a:t>
            </a: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management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14" name="">
            <a:extLst>
              <a:ext uri="{98784CDA-43F1-471E-851A-FD6CA2DE3D40}">
                <a16:creationId xmlns:a16="http://schemas.microsoft.com/office/drawing/2010/main" id="{B8AF0686-8301-41E5-A3BA-6240C9548FD6}"/>
              </a:ext>
            </a:extLst>
          </p:cNvPr>
          <p:cNvSpPr txBox="1">
            <a:spLocks noGrp="true"/>
          </p:cNvSpPr>
          <p:nvPr/>
        </p:nvSpPr>
        <p:spPr>
          <a:xfrm rot="0">
            <a:off x="6402314" y="2790825"/>
            <a:ext cx="1771592" cy="111439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ntegrating with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its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HCM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application, ImmunoTek has now cut down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the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HR waiting period and automated the user life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 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cycle management process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15" name="">
            <a:extLst>
              <a:ext uri="{6B76F604-CB2B-43C6-9AC2-A1A85396EBAA}">
                <a16:creationId xmlns:a16="http://schemas.microsoft.com/office/drawing/2010/main" id="{B04D8117-B9F6-4624-99D6-07156300C94A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240000">
            <a:off x="2009946" y="2218620"/>
            <a:ext cx="212375" cy="228712"/>
          </a:xfrm>
          <a:prstGeom prst="rect">
            <a:avLst/>
          </a:prstGeom>
          <a:noFill/>
        </p:spPr>
      </p:pic>
      <p:pic>
        <p:nvPicPr>
          <p:cNvPr id="16" name="">
            <a:extLst>
              <a:ext uri="{509EF271-6636-4F35-AC7A-0E8525531960}">
                <a16:creationId xmlns:a16="http://schemas.microsoft.com/office/drawing/2010/main" id="{65C92B40-E73B-4AE7-AAA9-6DC95FBD0C70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6459874" y="2212051"/>
            <a:ext cx="251192" cy="246785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D2A3486E-475B-423F-90A7-FC963555AED0}">
                <a16:creationId xmlns:a16="http://schemas.microsoft.com/office/drawing/2010/main" id="{BA6F2D33-128B-43E3-9E3F-73A1306E3F0A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4238272" y="2197874"/>
            <a:ext cx="272079" cy="263011"/>
          </a:xfrm>
          <a:prstGeom prst="rect">
            <a:avLst/>
          </a:prstGeom>
          <a:noFill/>
        </p:spPr>
      </p:pic>
      <p:sp>
        <p:nvSpPr>
          <p:cNvPr id="18" name="">
            <a:extLst>
              <a:ext uri="{5C5D2252-95B4-4382-8631-56278E8686BF}">
                <a16:creationId xmlns:a16="http://schemas.microsoft.com/office/drawing/2010/main" id="{6020215B-FCDA-49FB-868E-6DA8720E8D7D}"/>
              </a:ext>
            </a:extLst>
          </p:cNvPr>
          <p:cNvSpPr txBox="1"/>
          <p:nvPr/>
        </p:nvSpPr>
        <p:spPr>
          <a:xfrm flipH="false" flipV="false" rot="0">
            <a:off x="2066925" y="609857"/>
            <a:ext cx="6174772" cy="442636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400">
                <a:solidFill>
                  <a:schemeClr val="tx1"/>
                </a:solidFill>
                <a:latin typeface="Zoho Puvi-light"/>
              </a:rPr>
              <a:t>How </a:t>
            </a:r>
            <a:r>
              <a:rPr b="1" cap="none" dirty="0" err="1" i="0" lang="en-US" sz="2400">
                <a:solidFill>
                  <a:srgbClr val="072b7c"/>
                </a:solidFill>
                <a:latin typeface="Zoho Puvi"/>
              </a:rPr>
              <a:t>ADManager</a:t>
            </a:r>
            <a:r>
              <a:rPr b="1" cap="none" dirty="0" i="0" lang="en-US" sz="2400">
                <a:solidFill>
                  <a:srgbClr val="072b7c"/>
                </a:solidFill>
                <a:latin typeface="Zoho Puvi"/>
              </a:rPr>
              <a:t> Plus</a:t>
            </a:r>
            <a:r>
              <a:rPr b="1" cap="none" dirty="0" i="0" lang="en-US" sz="2400">
                <a:solidFill>
                  <a:schemeClr val="tx1"/>
                </a:solidFill>
                <a:latin typeface="Zoho Puvi-light"/>
              </a:rPr>
              <a:t> </a:t>
            </a:r>
            <a:r>
              <a:rPr b="1" cap="none" dirty="0" i="0" lang="en-US" sz="2400">
                <a:solidFill>
                  <a:schemeClr val="tx1"/>
                </a:solidFill>
                <a:latin typeface="Zoho Puvi-light"/>
              </a:rPr>
              <a:t>helped</a:t>
            </a:r>
            <a:r>
              <a:rPr b="1" cap="none" dirty="0" i="0" lang="en-US" sz="2400">
                <a:solidFill>
                  <a:srgbClr val="072b7c"/>
                </a:solidFill>
                <a:latin typeface="Zoho Puvi"/>
              </a:rPr>
              <a:t> </a:t>
            </a:r>
            <a:r>
              <a:rPr b="1" cap="none" dirty="0" err="1" i="0" lang="en-US" sz="2400">
                <a:solidFill>
                  <a:srgbClr val="072b7c"/>
                </a:solidFill>
                <a:latin typeface="Zoho Puvi"/>
              </a:rPr>
              <a:t>ImmunoTek</a:t>
            </a:r>
            <a:endParaRPr b="1" cap="none" dirty="0" err="1" i="0" lang="en-US" sz="24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id="19" name="">
            <a:extLst>
              <a:ext uri="{07908AA6-6503-4572-8645-54DC38C94AED}">
                <a16:creationId xmlns:a16="http://schemas.microsoft.com/office/drawing/2010/main" id="{8945686B-FF47-4132-A464-B6BBE5D8FA46}"/>
              </a:ext>
            </a:extLst>
          </p:cNvPr>
          <p:cNvSpPr txBox="1"/>
          <p:nvPr/>
        </p:nvSpPr>
        <p:spPr>
          <a:xfrm flipH="false" flipV="false" rot="0">
            <a:off x="3190875" y="1215847"/>
            <a:ext cx="4013844" cy="32684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This is how </a:t>
            </a:r>
            <a:r>
              <a:rPr b="0" cap="none" dirty="0" err="1" i="0" lang="en-US" sz="1600">
                <a:solidFill>
                  <a:schemeClr val="tx1"/>
                </a:solidFill>
                <a:latin typeface="Zoho Puvi"/>
              </a:rPr>
              <a:t>I</a:t>
            </a:r>
            <a:r>
              <a:rPr b="0" cap="none" dirty="0" err="1" i="0" lang="en-US" sz="1600">
                <a:solidFill>
                  <a:schemeClr val="tx1"/>
                </a:solidFill>
                <a:latin typeface="Zoho Puvi"/>
              </a:rPr>
              <a:t>mmunoTek</a:t>
            </a: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 </a:t>
            </a: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has </a:t>
            </a:r>
            <a:r>
              <a:rPr b="0" cap="none" dirty="0" err="1" i="0" lang="en-US" sz="1600">
                <a:solidFill>
                  <a:schemeClr val="tx1"/>
                </a:solidFill>
                <a:latin typeface="Zoho Puvi"/>
              </a:rPr>
              <a:t>benefitted:</a:t>
            </a:r>
            <a:endParaRPr b="0" cap="none" dirty="0" err="1" i="0" lang="en-US" sz="16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20" name="">
            <a:extLst>
              <a:ext uri="{36AC5C22-6FC0-46F8-BD0E-4F61C8F9AF31}">
                <a16:creationId xmlns:a16="http://schemas.microsoft.com/office/drawing/2010/main" id="{854E6C5A-0B4D-476B-B1DB-84712FB5EDBF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flipH="false" flipV="false" rot="0">
            <a:off x="7785341" y="4638258"/>
            <a:ext cx="1036468" cy="277168"/>
          </a:xfrm>
          <a:prstGeom prst="rect">
            <a:avLst/>
          </a:prstGeom>
          <a:noFill/>
        </p:spPr>
      </p:pic>
    </p:spTree>
    <p:extLst>
      <p:ext uri="{A8B2CFB8-8031-46FF-9779-BBC6C8FD4FCF}">
        <p14:creationId xmlns:p14="http://schemas.microsoft.com/office/powerpoint/2010/main" val="1718792238509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F3E0D4CD-BF37-4E6D-8EAA-23748E577CC8}">
                <a16:creationId xmlns:a16="http://schemas.microsoft.com/office/drawing/2010/main" id="{34A2AC6E-2EE6-49AE-B8C6-0E72BC3070B8}"/>
              </a:ext>
            </a:extLst>
          </p:cNvPr>
          <p:cNvSpPr/>
          <p:nvPr/>
        </p:nvSpPr>
        <p:spPr>
          <a:xfrm flipH="false" flipV="false" rot="0">
            <a:off x="1055055" y="7305"/>
            <a:ext cx="8092297" cy="5140880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b="1" dirty="0" lang="en-US">
                <a:solidFill>
                  <a:srgbClr val="f9fdff"/>
                </a:solidFill>
                <a:latin typeface="+mn-lt"/>
              </a:rPr>
              <a:t/>
            </a:r>
            <a:endParaRPr b="1" dirty="0" lang="en-US">
              <a:solidFill>
                <a:srgbClr val="f9fdff"/>
              </a:solidFill>
              <a:latin typeface="+mn-lt"/>
            </a:endParaRPr>
          </a:p>
        </p:txBody>
      </p:sp>
      <p:pic>
        <p:nvPicPr>
          <p:cNvPr id="3" name="">
            <a:extLst>
              <a:ext uri="{F0B61D24-FFCA-4DBB-BD6A-0D4EDF46B134}">
                <a16:creationId xmlns:a16="http://schemas.microsoft.com/office/drawing/2010/main" id="{7250F21C-A2F0-4DAB-ABEF-01B010FDE26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3162128" y="-2152030"/>
            <a:ext cx="1331331" cy="5143500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788A5422-66E1-4096-9869-DD66F929150C}">
                <a16:creationId xmlns:a16="http://schemas.microsoft.com/office/drawing/2010/main" id="{D46F3256-1AF4-4962-B81B-02DED11F709E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-9772" y="-914"/>
            <a:ext cx="1095624" cy="5143500"/>
          </a:xfrm>
          <a:prstGeom prst="rect">
            <a:avLst/>
          </a:prstGeom>
          <a:noFill/>
        </p:spPr>
      </p:pic>
      <p:sp>
        <p:nvSpPr>
          <p:cNvPr hidden="false" id="5" name="">
            <a:extLst>
              <a:ext uri="{323A1410-D660-4778-9B51-10E528309115}">
                <a16:creationId xmlns:a16="http://schemas.microsoft.com/office/drawing/2010/main" id="{600B7F5B-E428-4B20-B5F4-8FA7C8B756ED}"/>
              </a:ext>
            </a:extLst>
          </p:cNvPr>
          <p:cNvSpPr txBox="1">
            <a:spLocks noGrp="true"/>
          </p:cNvSpPr>
          <p:nvPr/>
        </p:nvSpPr>
        <p:spPr>
          <a:xfrm rot="0">
            <a:off x="1698869" y="3781425"/>
            <a:ext cx="1771592" cy="111439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Provides a unified view into identities and helps manage them efficiently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6" name="">
            <a:extLst>
              <a:ext uri="{51FF5119-7837-4730-B642-06B040937BA5}">
                <a16:creationId xmlns:a16="http://schemas.microsoft.com/office/drawing/2010/main" id="{3AC530BF-B8B9-4A38-BB60-5A0C76B48573}"/>
              </a:ext>
            </a:extLst>
          </p:cNvPr>
          <p:cNvSpPr txBox="1">
            <a:spLocks noGrp="true"/>
          </p:cNvSpPr>
          <p:nvPr/>
        </p:nvSpPr>
        <p:spPr>
          <a:xfrm rot="0">
            <a:off x="1698869" y="3429000"/>
            <a:ext cx="1626965" cy="36850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Centralized identity management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7" name="">
            <a:extLst>
              <a:ext uri="{7C6CD026-670A-4770-9121-EB940540002D}">
                <a16:creationId xmlns:a16="http://schemas.microsoft.com/office/drawing/2010/main" id="{B8B00320-B469-41B4-B405-C576285BDA57}"/>
              </a:ext>
            </a:extLst>
          </p:cNvPr>
          <p:cNvSpPr txBox="1">
            <a:spLocks noGrp="true"/>
          </p:cNvSpPr>
          <p:nvPr/>
        </p:nvSpPr>
        <p:spPr>
          <a:xfrm rot="0">
            <a:off x="4112580" y="1600200"/>
            <a:ext cx="1626965" cy="56637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Automated identity life</a:t>
            </a: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 </a:t>
            </a: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cycle management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8" name="">
            <a:extLst>
              <a:ext uri="{40F23232-3BA5-48E3-A6F5-6D32BD47F6C8}">
                <a16:creationId xmlns:a16="http://schemas.microsoft.com/office/drawing/2010/main" id="{6AB7F3D1-7864-4149-BCF6-9A896575859C}"/>
              </a:ext>
            </a:extLst>
          </p:cNvPr>
          <p:cNvSpPr txBox="1">
            <a:spLocks noGrp="true"/>
          </p:cNvSpPr>
          <p:nvPr/>
        </p:nvSpPr>
        <p:spPr>
          <a:xfrm rot="0">
            <a:off x="4112580" y="1952625"/>
            <a:ext cx="1771592" cy="111439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Allows automatic provisioning and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deprovisioning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of users as and when they are updated in the integrated applications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9" name="">
            <a:extLst>
              <a:ext uri="{0C623929-FEE0-4EB8-B283-2DC9EC0EC603}">
                <a16:creationId xmlns:a16="http://schemas.microsoft.com/office/drawing/2010/main" id="{9A01C125-E664-48A4-82A6-94443279754E}"/>
              </a:ext>
            </a:extLst>
          </p:cNvPr>
          <p:cNvSpPr txBox="1"/>
          <p:nvPr/>
        </p:nvSpPr>
        <p:spPr>
          <a:xfrm flipH="false" flipV="false" rot="0">
            <a:off x="1657350" y="305057"/>
            <a:ext cx="6774846" cy="71231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Benefits of </a:t>
            </a:r>
            <a:r>
              <a:rPr b="1" cap="none" dirty="0" i="0" lang="en-US" sz="2000">
                <a:solidFill>
                  <a:schemeClr val="tx1"/>
                </a:solidFill>
                <a:latin typeface="Zoho Puvi"/>
              </a:rPr>
              <a:t>integrating</a:t>
            </a: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 </a:t>
            </a:r>
          </a:p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err="1" i="0" lang="en-US" sz="2000">
                <a:solidFill>
                  <a:schemeClr val="tx1"/>
                </a:solidFill>
                <a:latin typeface="Zoho Puvi"/>
              </a:rPr>
              <a:t>ADManager</a:t>
            </a:r>
            <a:r>
              <a:rPr b="1" cap="none" dirty="0" i="0" lang="en-US" sz="2000">
                <a:solidFill>
                  <a:schemeClr val="tx1"/>
                </a:solidFill>
                <a:latin typeface="Zoho Puvi"/>
              </a:rPr>
              <a:t> Plus </a:t>
            </a: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with</a:t>
            </a:r>
            <a:r>
              <a:rPr b="1" cap="none" dirty="0" i="0" lang="en-US" sz="2000">
                <a:solidFill>
                  <a:schemeClr val="tx1"/>
                </a:solidFill>
                <a:latin typeface="Zoho Puvi"/>
              </a:rPr>
              <a:t> </a:t>
            </a:r>
            <a:r>
              <a:rPr b="1" cap="none" dirty="0" i="0" lang="en-US" sz="2000">
                <a:solidFill>
                  <a:schemeClr val="tx1"/>
                </a:solidFill>
                <a:latin typeface="Zoho Puvi"/>
              </a:rPr>
              <a:t>enterprise</a:t>
            </a:r>
            <a:r>
              <a:rPr b="1" cap="none" dirty="0" i="0" lang="en-US" sz="2000">
                <a:solidFill>
                  <a:schemeClr val="tx1"/>
                </a:solidFill>
                <a:latin typeface="Zoho Puvi"/>
              </a:rPr>
              <a:t> </a:t>
            </a:r>
            <a:r>
              <a:rPr b="1" cap="none" dirty="0" i="0" lang="en-US" sz="2000">
                <a:solidFill>
                  <a:schemeClr val="tx1"/>
                </a:solidFill>
                <a:latin typeface="Zoho Puvi"/>
              </a:rPr>
              <a:t>applications</a:t>
            </a:r>
            <a:endParaRPr b="1" cap="none" dirty="0" i="0" lang="en-US" sz="2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10" name="">
            <a:extLst>
              <a:ext uri="{EC147A37-5514-4FEA-A7D0-61D6E022F831}">
                <a16:creationId xmlns:a16="http://schemas.microsoft.com/office/drawing/2010/main" id="{491FA976-4667-472D-B06B-1D341F5BF956}"/>
              </a:ext>
            </a:extLst>
          </p:cNvPr>
          <p:cNvSpPr txBox="1"/>
          <p:nvPr/>
        </p:nvSpPr>
        <p:spPr>
          <a:xfrm flipH="false" flipV="false" rot="0">
            <a:off x="1681943" y="1332147"/>
            <a:ext cx="2021471" cy="1504616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1800">
                <a:solidFill>
                  <a:srgbClr val="072b7c"/>
                </a:solidFill>
                <a:latin typeface="Zoho Puvi"/>
              </a:rPr>
              <a:t>Integrating </a:t>
            </a:r>
            <a:r>
              <a:rPr b="1" cap="none" dirty="0" err="1" i="0" lang="en-US" sz="1800">
                <a:solidFill>
                  <a:srgbClr val="072b7c"/>
                </a:solidFill>
                <a:latin typeface="Zoho Puvi"/>
              </a:rPr>
              <a:t>ADManager</a:t>
            </a:r>
            <a:r>
              <a:rPr b="1" cap="none" dirty="0" i="0" lang="en-US" sz="1800">
                <a:solidFill>
                  <a:srgbClr val="072b7c"/>
                </a:solidFill>
                <a:latin typeface="Zoho Puvi"/>
              </a:rPr>
              <a:t> Plus </a:t>
            </a:r>
          </a:p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dirty="0" lang="en-US" sz="1400"/>
            </a:pPr>
            <a:r>
              <a:rPr b="0" cap="none" dirty="0" i="0" lang="en-US" sz="1800">
                <a:solidFill>
                  <a:schemeClr val="tx1"/>
                </a:solidFill>
                <a:latin typeface="Zoho Puvi"/>
              </a:rPr>
              <a:t>with</a:t>
            </a:r>
            <a:r>
              <a:rPr b="0" cap="none" dirty="0" i="0" lang="en-US" sz="1800">
                <a:solidFill>
                  <a:srgbClr val="072b7c"/>
                </a:solidFill>
                <a:latin typeface="Zoho Puvi"/>
              </a:rPr>
              <a:t> </a:t>
            </a:r>
            <a:r>
              <a:rPr b="0" cap="none" dirty="0" i="0" lang="en-US" sz="1800">
                <a:solidFill>
                  <a:schemeClr val="tx1"/>
                </a:solidFill>
                <a:latin typeface="Zoho Puvi"/>
              </a:rPr>
              <a:t>external applications </a:t>
            </a:r>
          </a:p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dirty="0" lang="en-US" sz="1400"/>
            </a:pPr>
            <a:r>
              <a:rPr b="0" cap="none" dirty="0" i="0" lang="en-US" sz="1800">
                <a:solidFill>
                  <a:schemeClr val="tx1"/>
                </a:solidFill>
                <a:latin typeface="Zoho Puvi"/>
              </a:rPr>
              <a:t>enables:</a:t>
            </a:r>
            <a:endParaRPr b="0" cap="none" dirty="0" i="0" lang="en-US" sz="18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1" name="">
            <a:extLst>
              <a:ext uri="{8EA5B377-3E34-481B-9205-A3316FB503D1}">
                <a16:creationId xmlns:a16="http://schemas.microsoft.com/office/drawing/2010/main" id="{7BEF62E4-FFDE-4620-895F-AE18A835F30B}"/>
              </a:ext>
            </a:extLst>
          </p:cNvPr>
          <p:cNvSpPr txBox="1">
            <a:spLocks noGrp="true"/>
          </p:cNvSpPr>
          <p:nvPr/>
        </p:nvSpPr>
        <p:spPr>
          <a:xfrm rot="0">
            <a:off x="6553200" y="1645605"/>
            <a:ext cx="1626965" cy="284178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Bi-directional </a:t>
            </a: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sync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12" name="">
            <a:extLst>
              <a:ext uri="{B2D433DC-932A-4182-9BB3-8142B3D8AF15}">
                <a16:creationId xmlns:a16="http://schemas.microsoft.com/office/drawing/2010/main" id="{DAE8EFBA-3EC2-4DC4-91ED-33733B07CAA3}"/>
              </a:ext>
            </a:extLst>
          </p:cNvPr>
          <p:cNvSpPr txBox="1">
            <a:spLocks noGrp="true"/>
          </p:cNvSpPr>
          <p:nvPr/>
        </p:nvSpPr>
        <p:spPr>
          <a:xfrm rot="0">
            <a:off x="4105275" y="3390900"/>
            <a:ext cx="1626965" cy="36850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Enhanced </a:t>
            </a:r>
            <a:br>
              <a:rPr b="1" dirty="0" i="0" lang="en-US" sz="900">
                <a:solidFill>
                  <a:srgbClr val="072b7c"/>
                </a:solidFill>
                <a:latin typeface="Zoho Puvi"/>
              </a:rPr>
            </a:b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productivity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13" name="">
            <a:extLst>
              <a:ext uri="{84207AD4-BED5-4803-ACB3-9ED8A33A43DB}">
                <a16:creationId xmlns:a16="http://schemas.microsoft.com/office/drawing/2010/main" id="{B5E69B95-CB17-4E92-90BB-2C01F26A208D}"/>
              </a:ext>
            </a:extLst>
          </p:cNvPr>
          <p:cNvSpPr txBox="1">
            <a:spLocks noGrp="true"/>
          </p:cNvSpPr>
          <p:nvPr/>
        </p:nvSpPr>
        <p:spPr>
          <a:xfrm rot="0">
            <a:off x="6553200" y="1883730"/>
            <a:ext cx="1771592" cy="1019489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Allows automatic provisioning and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deprovisioning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of users as and when they are updated in the integrated applications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4" name="">
            <a:extLst>
              <a:ext uri="{5902AC3A-4DEA-4B89-AF94-F5CB8C91500A}">
                <a16:creationId xmlns:a16="http://schemas.microsoft.com/office/drawing/2010/main" id="{C669223F-CB16-4A9C-9A85-DC1DBBFE6194}"/>
              </a:ext>
            </a:extLst>
          </p:cNvPr>
          <p:cNvSpPr txBox="1">
            <a:spLocks noGrp="true"/>
          </p:cNvSpPr>
          <p:nvPr/>
        </p:nvSpPr>
        <p:spPr>
          <a:xfrm rot="0">
            <a:off x="4105275" y="3743325"/>
            <a:ext cx="1771592" cy="111439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Accelerates IT teams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'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productivity by reducing the time to switch between applications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15" name="">
            <a:extLst>
              <a:ext uri="{23E5F117-DCB8-4969-98E8-3BD35D5856A5}">
                <a16:creationId xmlns:a16="http://schemas.microsoft.com/office/drawing/2010/main" id="{BBFB26E9-DE55-4DDC-AB3A-1C60224D7D98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4226880" y="1343025"/>
            <a:ext cx="341498" cy="251101"/>
          </a:xfrm>
          <a:prstGeom prst="rect">
            <a:avLst/>
          </a:prstGeom>
          <a:noFill/>
        </p:spPr>
      </p:pic>
      <p:pic>
        <p:nvPicPr>
          <p:cNvPr id="16" name="">
            <a:extLst>
              <a:ext uri="{C6276F12-97BE-45FB-9533-7FBE12A484AC}">
                <a16:creationId xmlns:a16="http://schemas.microsoft.com/office/drawing/2010/main" id="{E9A11783-74D5-440C-A575-82AA3348F444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1810016" y="3095625"/>
            <a:ext cx="331454" cy="308017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06C6EE02-0B17-4122-9F69-E847D82C8EC5}">
                <a16:creationId xmlns:a16="http://schemas.microsoft.com/office/drawing/2010/main" id="{60C2210D-E149-4F68-8216-B9BD9FD39CBC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4219575" y="3095625"/>
            <a:ext cx="258763" cy="253012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D5FEC126-06E3-4D90-8D50-E5799EA233BC}">
                <a16:creationId xmlns:a16="http://schemas.microsoft.com/office/drawing/2010/main" id="{0155ECE8-884E-49DC-B555-0041FD359203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flipH="false" flipV="false" rot="20100000">
            <a:off x="2850954" y="2600585"/>
            <a:ext cx="428210" cy="287016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92E93D35-3D8B-48C6-8BE2-130B858B4DE7}">
                <a16:creationId xmlns:a16="http://schemas.microsoft.com/office/drawing/2010/main" id="{E49BAB36-6134-47E7-9FC4-1225440B873D}"/>
              </a:ext>
            </a:extLst>
          </p:cNvPr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flipH="false" flipV="false" rot="0">
            <a:off x="6673976" y="1266825"/>
            <a:ext cx="257789" cy="271310"/>
          </a:xfrm>
          <a:prstGeom prst="rect">
            <a:avLst/>
          </a:prstGeom>
          <a:noFill/>
        </p:spPr>
      </p:pic>
      <p:pic>
        <p:nvPicPr>
          <p:cNvPr id="20" name="">
            <a:extLst>
              <a:ext uri="{A38D914B-9808-4FAF-924C-E40E036A04C2}">
                <a16:creationId xmlns:a16="http://schemas.microsoft.com/office/drawing/2010/main" id="{A1F7476E-1C5C-4D62-ABFF-FAAFABD8120D}"/>
              </a:ext>
            </a:extLst>
          </p:cNvPr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flipH="false" flipV="false" rot="0">
            <a:off x="7785341" y="4638258"/>
            <a:ext cx="1036468" cy="277168"/>
          </a:xfrm>
          <a:prstGeom prst="rect">
            <a:avLst/>
          </a:prstGeom>
          <a:noFill/>
        </p:spPr>
      </p:pic>
      <p:pic>
        <p:nvPicPr>
          <p:cNvPr id="21" name="">
            <a:extLst>
              <a:ext uri="{4C02B7E7-7A55-44FB-8774-5EC413F8A3A2}">
                <a16:creationId xmlns:a16="http://schemas.microsoft.com/office/drawing/2010/main" id="{66FB1EF5-D6CF-479A-B65E-87A106E50E23}"/>
              </a:ext>
            </a:extLst>
          </p:cNvPr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flipH="false" flipV="false" rot="0">
            <a:off x="6638220" y="3133725"/>
            <a:ext cx="249776" cy="222773"/>
          </a:xfrm>
          <a:prstGeom prst="rect">
            <a:avLst/>
          </a:prstGeom>
          <a:noFill/>
        </p:spPr>
      </p:pic>
      <p:sp>
        <p:nvSpPr>
          <p:cNvPr hidden="false" id="22" name="">
            <a:extLst>
              <a:ext uri="{8C91F343-5781-432D-ABC5-144D8B615509}">
                <a16:creationId xmlns:a16="http://schemas.microsoft.com/office/drawing/2010/main" id="{8A6AD4BE-59EF-4D89-A70C-364D0F5FC903}"/>
              </a:ext>
            </a:extLst>
          </p:cNvPr>
          <p:cNvSpPr txBox="1">
            <a:spLocks noGrp="true"/>
          </p:cNvSpPr>
          <p:nvPr/>
        </p:nvSpPr>
        <p:spPr>
          <a:xfrm rot="0">
            <a:off x="6515100" y="3390900"/>
            <a:ext cx="1626965" cy="56637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Minimized data </a:t>
            </a:r>
            <a:br>
              <a:rPr b="1" dirty="0" i="0" lang="en-US" sz="900">
                <a:solidFill>
                  <a:srgbClr val="072b7c"/>
                </a:solidFill>
                <a:latin typeface="Zoho Puvi"/>
              </a:rPr>
            </a:b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entry errors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23" name="">
            <a:extLst>
              <a:ext uri="{C35E77FF-9621-4719-9DF0-338D18320F9A}">
                <a16:creationId xmlns:a16="http://schemas.microsoft.com/office/drawing/2010/main" id="{A5A4A505-86F3-4793-87A4-019088A0DDAA}"/>
              </a:ext>
            </a:extLst>
          </p:cNvPr>
          <p:cNvSpPr txBox="1">
            <a:spLocks noGrp="true"/>
          </p:cNvSpPr>
          <p:nvPr/>
        </p:nvSpPr>
        <p:spPr>
          <a:xfrm rot="0">
            <a:off x="6515100" y="3743325"/>
            <a:ext cx="1771592" cy="76988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Reduces manual data entry errors by automating management processes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</p:spTree>
    <p:extLst>
      <p:ext uri="{31E4B196-998E-4BBF-907D-13001BAE033E}">
        <p14:creationId xmlns:p14="http://schemas.microsoft.com/office/powerpoint/2010/main" val="1718792238513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16FB33BE-C808-4BAC-BC57-E04BABF9F000}">
                <a16:creationId xmlns:a16="http://schemas.microsoft.com/office/drawing/2010/main" id="{917F31A8-B651-46D1-B1A3-759ED658133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false" flipV="false" rot="16200000">
            <a:off x="2001154" y="-1993858"/>
            <a:ext cx="5141681" cy="9144000"/>
          </a:xfrm>
          <a:prstGeom prst="rect">
            <a:avLst/>
          </a:prstGeom>
          <a:pattFill prst="pct5">
            <a:fgClr>
              <a:srgbClr val="e0f7ff"/>
            </a:fgClr>
            <a:bgClr>
              <a:schemeClr val="bg1"/>
            </a:bgClr>
          </a:patt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3CC1BEFB-B35B-48EC-AE32-E7826C7045A9}">
                <a16:creationId xmlns:a16="http://schemas.microsoft.com/office/drawing/2010/main" id="{652A83AF-D759-454C-A7F6-DC0B534B60C0}"/>
              </a:ext>
            </a:extLst>
          </p:cNvPr>
          <p:cNvSpPr txBox="1"/>
          <p:nvPr/>
        </p:nvSpPr>
        <p:spPr>
          <a:xfrm flipH="false" flipV="false" rot="0">
            <a:off x="2118331" y="2236136"/>
            <a:ext cx="4647762" cy="96371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lvl="1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dirty="0" lang="en-US" sz="1400"/>
            </a:pPr>
            <a:r>
              <a:rPr b="1" dirty="0" i="0" lang="en-US" sz="6000">
                <a:solidFill>
                  <a:srgbClr val="072b7c"/>
                </a:solidFill>
                <a:latin typeface="Zoho Puvi"/>
              </a:rPr>
              <a:t>Thank</a:t>
            </a:r>
            <a:r>
              <a:rPr b="1" dirty="0" i="0" lang="en-US" sz="6000">
                <a:solidFill>
                  <a:srgbClr val="072b7c"/>
                </a:solidFill>
                <a:latin typeface="Zoho Puvi"/>
              </a:rPr>
              <a:t> </a:t>
            </a:r>
            <a:r>
              <a:rPr b="1" dirty="0" i="0" lang="en-US" sz="6000">
                <a:solidFill>
                  <a:srgbClr val="072b7c"/>
                </a:solidFill>
                <a:latin typeface="Zoho Puvi"/>
              </a:rPr>
              <a:t>you</a:t>
            </a:r>
            <a:r>
              <a:rPr b="1" dirty="0" i="0" lang="en-US" sz="6000">
                <a:solidFill>
                  <a:srgbClr val="072b7c"/>
                </a:solidFill>
                <a:latin typeface="Zoho Puvi"/>
              </a:rPr>
              <a:t>!</a:t>
            </a:r>
            <a:endParaRPr b="1" dirty="0" i="0" lang="en-US" sz="6000">
              <a:solidFill>
                <a:srgbClr val="072b7c"/>
              </a:solidFill>
              <a:latin typeface="Zoho Puvi"/>
            </a:endParaRPr>
          </a:p>
        </p:txBody>
      </p:sp>
      <p:pic>
        <p:nvPicPr>
          <p:cNvPr id="4" name="">
            <a:extLst>
              <a:ext uri="{0B46447D-16E6-4964-A1E7-E22C14474623}">
                <a16:creationId xmlns:a16="http://schemas.microsoft.com/office/drawing/2010/main" id="{7B45EB2C-4967-4943-9DEC-09B70681D5F4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3205457" y="4758614"/>
            <a:ext cx="142696" cy="142696"/>
          </a:xfrm>
          <a:prstGeom prst="rect">
            <a:avLst/>
          </a:prstGeom>
          <a:noFill/>
        </p:spPr>
      </p:pic>
      <p:pic>
        <p:nvPicPr>
          <p:cNvPr id="5" name="">
            <a:extLst>
              <a:ext uri="{67847825-1A39-4B3B-A0A4-FDF288DA12B9}">
                <a16:creationId xmlns:a16="http://schemas.microsoft.com/office/drawing/2010/main" id="{6D9DDF84-D2A2-44A9-8505-09C8A5418099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2016890" y="4777073"/>
            <a:ext cx="87907" cy="136744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FA31E29E-9601-49D3-8958-EC50E8CF36D6}">
                <a16:creationId xmlns:a16="http://schemas.microsoft.com/office/drawing/2010/main" id="{6AEFB417-5276-447E-9B58-942639EB95FE}"/>
              </a:ext>
            </a:extLst>
          </p:cNvPr>
          <p:cNvPicPr>
            <a:picLocks noChangeAspect="true"/>
          </p:cNvPicPr>
          <p:nvPr/>
        </p:nvPicPr>
        <p:blipFill>
          <a:blip r:embed="rId5">
            <a:alphaModFix amt="0"/>
          </a:blip>
          <a:stretch>
            <a:fillRect/>
          </a:stretch>
        </p:blipFill>
        <p:spPr>
          <a:xfrm flipH="false" flipV="false" rot="0">
            <a:off x="6766093" y="4618510"/>
            <a:ext cx="776299" cy="282794"/>
          </a:xfrm>
          <a:prstGeom prst="rect">
            <a:avLst/>
          </a:prstGeom>
          <a:noFill/>
        </p:spPr>
      </p:pic>
      <p:sp>
        <p:nvSpPr>
          <p:cNvPr id="7" name="">
            <a:extLst>
              <a:ext uri="{9AF7D2C0-2995-4D1C-A9B8-F0950E0A668F}">
                <a16:creationId xmlns:a16="http://schemas.microsoft.com/office/drawing/2010/main" id="{891D6E1C-83DA-4BD9-B2F6-5B9C3B4A8AB6}"/>
              </a:ext>
            </a:extLst>
          </p:cNvPr>
          <p:cNvSpPr/>
          <p:nvPr/>
        </p:nvSpPr>
        <p:spPr>
          <a:xfrm flipH="false" flipV="false" rot="0">
            <a:off x="8706736" y="3976411"/>
            <a:ext cx="225980" cy="1143000"/>
          </a:xfrm>
          <a:prstGeom prst="rect">
            <a:avLst/>
          </a:prstGeom>
          <a:noFill/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8" name="">
            <a:extLst>
              <a:ext uri="{6C0CFA26-9FDC-49E6-B9E6-9F8CDC9C57E5}">
                <a16:creationId xmlns:a16="http://schemas.microsoft.com/office/drawing/2010/main" id="{35282AE9-EB85-4FE8-8C28-37DA408869BC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3678573" y="1068014"/>
            <a:ext cx="2015449" cy="538962"/>
          </a:xfrm>
          <a:prstGeom prst="rect">
            <a:avLst/>
          </a:prstGeom>
          <a:noFill/>
        </p:spPr>
      </p:pic>
      <p:pic>
        <p:nvPicPr>
          <p:cNvPr id="9" name="">
            <a:extLst>
              <a:ext uri="{D7858C74-57C0-4032-BF8F-FCD060433D24}">
                <a16:creationId xmlns:a16="http://schemas.microsoft.com/office/drawing/2010/main" id="{C4B9BCB3-DB85-4ECD-BD48-9BC5D976361B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flipH="false" flipV="false" rot="0">
            <a:off x="6976081" y="2183853"/>
            <a:ext cx="2125065" cy="1017180"/>
          </a:xfrm>
          <a:prstGeom prst="rect">
            <a:avLst/>
          </a:prstGeom>
          <a:noFill/>
        </p:spPr>
      </p:pic>
      <p:pic>
        <p:nvPicPr>
          <p:cNvPr id="10" name="">
            <a:extLst>
              <a:ext uri="{B2459D9C-023B-4D8E-9D21-B31E5F94AA3A}">
                <a16:creationId xmlns:a16="http://schemas.microsoft.com/office/drawing/2010/main" id="{E9AB1350-6AC3-432A-84F7-40D5E3093595}"/>
              </a:ext>
            </a:extLst>
          </p:cNvPr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flipH="false" flipV="false" rot="0">
            <a:off x="-7286" y="2456069"/>
            <a:ext cx="2312244" cy="783811"/>
          </a:xfrm>
          <a:prstGeom prst="rect">
            <a:avLst/>
          </a:prstGeom>
          <a:noFill/>
        </p:spPr>
      </p:pic>
    </p:spTree>
    <p:extLst>
      <p:ext uri="{0139029D-DCBB-452B-9299-D6FD80EE697A}">
        <p14:creationId xmlns:p14="http://schemas.microsoft.com/office/powerpoint/2010/main" val="1718792238516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93574372-D541-4F7B-81CD-966078C44CFF}">
                <a16:creationId xmlns:a16="http://schemas.microsoft.com/office/drawing/2010/main" id="{9984D569-93A1-4795-A9DB-CA61E1015069}"/>
              </a:ext>
            </a:extLst>
          </p:cNvPr>
          <p:cNvSpPr/>
          <p:nvPr/>
        </p:nvSpPr>
        <p:spPr>
          <a:xfrm flipH="false" flipV="false" rot="0">
            <a:off x="1047750" y="0"/>
            <a:ext cx="8092297" cy="5140880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f9fdff"/>
                </a:solidFill>
              </a:rPr>
              <a:t/>
            </a:r>
            <a:endParaRPr dirty="0" lang="en-US">
              <a:solidFill>
                <a:srgbClr val="f9fdff"/>
              </a:solidFill>
            </a:endParaRPr>
          </a:p>
        </p:txBody>
      </p:sp>
      <p:pic>
        <p:nvPicPr>
          <p:cNvPr id="3" name="">
            <a:extLst>
              <a:ext uri="{CB18B427-E892-44B8-88DD-011587631709}">
                <a16:creationId xmlns:a16="http://schemas.microsoft.com/office/drawing/2010/main" id="{6C8542CA-FBF3-46B3-AACB-BA0DC9FDB7CF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3276428" y="-1961530"/>
            <a:ext cx="1331331" cy="5143500"/>
          </a:xfrm>
          <a:prstGeom prst="rect">
            <a:avLst/>
          </a:prstGeom>
          <a:noFill/>
        </p:spPr>
      </p:pic>
      <p:sp>
        <p:nvSpPr>
          <p:cNvPr id="4" name="">
            <a:extLst>
              <a:ext uri="{1D036955-F50E-4D4F-B31B-C2B91EE4E041}">
                <a16:creationId xmlns:a16="http://schemas.microsoft.com/office/drawing/2010/main" id="{E4964310-3603-4814-BCA0-0CB2C740E760}"/>
              </a:ext>
            </a:extLst>
          </p:cNvPr>
          <p:cNvSpPr txBox="1"/>
          <p:nvPr/>
        </p:nvSpPr>
        <p:spPr>
          <a:xfrm flipH="false" flipV="false" rot="0">
            <a:off x="6035926" y="2369505"/>
            <a:ext cx="1905000" cy="30855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/>
              <a:t/>
            </a:r>
            <a:endParaRPr dirty="0" lang="en-US"/>
          </a:p>
        </p:txBody>
      </p:sp>
      <p:sp>
        <p:nvSpPr>
          <p:cNvPr hidden="false" id="5" name="">
            <a:extLst>
              <a:ext uri="{C5B07519-089D-4DAA-83D3-72AC0D205F1E}">
                <a16:creationId xmlns:a16="http://schemas.microsoft.com/office/drawing/2010/main" id="{F323CEF8-8D33-4072-83D1-EA19E6F49633}"/>
              </a:ext>
            </a:extLst>
          </p:cNvPr>
          <p:cNvSpPr txBox="1">
            <a:spLocks noGrp="true"/>
          </p:cNvSpPr>
          <p:nvPr/>
        </p:nvSpPr>
        <p:spPr>
          <a:xfrm rot="0">
            <a:off x="1857651" y="1035034"/>
            <a:ext cx="5934179" cy="347525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9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err="1" i="0" lang="en-US" sz="1400">
                <a:solidFill>
                  <a:schemeClr val="tx1"/>
                </a:solidFill>
                <a:latin typeface="Zoho Puvi"/>
              </a:rPr>
              <a:t>ADManager</a:t>
            </a: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 Plus: </a:t>
            </a: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Your go-to hybrid AD </a:t>
            </a:r>
            <a:r>
              <a:rPr b="0" dirty="0" err="1" i="0" lang="en-US" sz="1400">
                <a:solidFill>
                  <a:schemeClr val="tx1"/>
                </a:solidFill>
                <a:latin typeface="Zoho Puvi"/>
              </a:rPr>
              <a:t>IGA</a:t>
            </a: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 tool</a:t>
            </a:r>
          </a:p>
          <a:p>
            <a:pPr algn="l" indent="0" lvl="0" marL="0" rtl="false">
              <a:lnSpc>
                <a:spcPct val="19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err="1" i="0" lang="en-US" sz="1400">
                <a:solidFill>
                  <a:schemeClr val="tx1"/>
                </a:solidFill>
                <a:latin typeface="Zoho Puvi"/>
              </a:rPr>
              <a:t>ADManager</a:t>
            </a: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 Plus' application integrations</a:t>
            </a:r>
          </a:p>
          <a:p>
            <a:pPr algn="l" indent="0" lvl="0" marL="0" rtl="false">
              <a:lnSpc>
                <a:spcPct val="19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List of applications </a:t>
            </a:r>
          </a:p>
          <a:p>
            <a:pPr algn="l" indent="0" lvl="0" marL="0" rtl="false">
              <a:lnSpc>
                <a:spcPct val="19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How application integrations work in </a:t>
            </a:r>
            <a:r>
              <a:rPr b="0" dirty="0" err="1" i="0" lang="en-US" sz="1400">
                <a:solidFill>
                  <a:schemeClr val="tx1"/>
                </a:solidFill>
                <a:latin typeface="Zoho Puvi"/>
              </a:rPr>
              <a:t>ADManager</a:t>
            </a: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 Plus</a:t>
            </a:r>
          </a:p>
          <a:p>
            <a:pPr algn="l" indent="0" lvl="0" marL="0" rtl="false">
              <a:lnSpc>
                <a:spcPct val="19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How</a:t>
            </a: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err="1" i="0" lang="en-US" sz="1400">
                <a:solidFill>
                  <a:schemeClr val="tx1"/>
                </a:solidFill>
                <a:latin typeface="Zoho Puvi"/>
              </a:rPr>
              <a:t>ADManager</a:t>
            </a: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 Plus helped </a:t>
            </a:r>
            <a:r>
              <a:rPr b="0" dirty="0" err="1" i="0" lang="en-US" sz="1400">
                <a:solidFill>
                  <a:schemeClr val="tx1"/>
                </a:solidFill>
                <a:latin typeface="Zoho Puvi"/>
              </a:rPr>
              <a:t>ImmunoTek</a:t>
            </a: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 </a:t>
            </a:r>
          </a:p>
          <a:p>
            <a:pPr algn="l" indent="0" lvl="0" marL="0" rtl="false">
              <a:lnSpc>
                <a:spcPct val="19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Benefits of </a:t>
            </a:r>
            <a:r>
              <a:rPr b="0" dirty="0" err="1" i="0" lang="en-US" sz="1400">
                <a:solidFill>
                  <a:schemeClr val="tx1"/>
                </a:solidFill>
                <a:latin typeface="Zoho Puvi"/>
              </a:rPr>
              <a:t>ADManager</a:t>
            </a: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 Plus' application integrations</a:t>
            </a:r>
            <a:endParaRPr b="0" dirty="0" i="0" lang="en-US" sz="14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6" name="">
            <a:extLst>
              <a:ext uri="{30BD634C-558A-423B-9E44-771F006ADBF4}">
                <a16:creationId xmlns:a16="http://schemas.microsoft.com/office/drawing/2010/main" id="{C395A6DC-2018-432C-8B8B-F0F83C373BB4}"/>
              </a:ext>
            </a:extLst>
          </p:cNvPr>
          <p:cNvSpPr txBox="1"/>
          <p:nvPr/>
        </p:nvSpPr>
        <p:spPr>
          <a:xfrm flipH="false" flipV="false" rot="0">
            <a:off x="1510874" y="421384"/>
            <a:ext cx="1533153" cy="49648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800">
                <a:solidFill>
                  <a:schemeClr val="tx1"/>
                </a:solidFill>
                <a:latin typeface="Zoho Puvi"/>
              </a:rPr>
              <a:t>Outline</a:t>
            </a:r>
            <a:endParaRPr b="1" cap="none" dirty="0" i="0" lang="en-US" sz="28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7" name="">
            <a:extLst>
              <a:ext uri="{84F3BC71-0C12-464C-862E-F60E56391940}">
                <a16:creationId xmlns:a16="http://schemas.microsoft.com/office/drawing/2010/main" id="{A54FA7F6-9241-405C-87F8-566678F7A849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638614" y="1308582"/>
            <a:ext cx="132559" cy="111223"/>
          </a:xfrm>
          <a:prstGeom prst="rect">
            <a:avLst/>
          </a:prstGeom>
          <a:noFill/>
        </p:spPr>
      </p:pic>
      <p:pic>
        <p:nvPicPr>
          <p:cNvPr id="8" name="">
            <a:extLst>
              <a:ext uri="{14897948-F0BB-4AE8-AD03-2B1E906D2CD4}">
                <a16:creationId xmlns:a16="http://schemas.microsoft.com/office/drawing/2010/main" id="{4FF89FA7-7F93-46CA-934C-8CD5E7AE1811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659788" y="1887531"/>
            <a:ext cx="132559" cy="111223"/>
          </a:xfrm>
          <a:prstGeom prst="rect">
            <a:avLst/>
          </a:prstGeom>
          <a:noFill/>
        </p:spPr>
      </p:pic>
      <p:pic>
        <p:nvPicPr>
          <p:cNvPr id="9" name="">
            <a:extLst>
              <a:ext uri="{E80EFB2C-D2C2-440D-8D53-39A36BDDCCBF}">
                <a16:creationId xmlns:a16="http://schemas.microsoft.com/office/drawing/2010/main" id="{AE774657-C6E7-455D-9FCB-49175D09A53F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647853" y="2404738"/>
            <a:ext cx="132559" cy="111223"/>
          </a:xfrm>
          <a:prstGeom prst="rect">
            <a:avLst/>
          </a:prstGeom>
          <a:noFill/>
        </p:spPr>
      </p:pic>
      <p:pic>
        <p:nvPicPr>
          <p:cNvPr id="10" name="">
            <a:extLst>
              <a:ext uri="{B029330A-3677-4F94-9515-7E72D7A5A61C}">
                <a16:creationId xmlns:a16="http://schemas.microsoft.com/office/drawing/2010/main" id="{BA8FDC85-F188-4880-9D88-425DF371949F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624888" y="2918136"/>
            <a:ext cx="134693" cy="112242"/>
          </a:xfrm>
          <a:prstGeom prst="rect">
            <a:avLst/>
          </a:prstGeom>
          <a:noFill/>
        </p:spPr>
      </p:pic>
      <p:pic>
        <p:nvPicPr>
          <p:cNvPr id="11" name="">
            <a:extLst>
              <a:ext uri="{4E38051A-E0B3-4753-B41E-34903AE68FB6}">
                <a16:creationId xmlns:a16="http://schemas.microsoft.com/office/drawing/2010/main" id="{4B4A3DD8-00E0-4AE7-9F57-8DF6054FB1DF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598904" y="3513696"/>
            <a:ext cx="134693" cy="112242"/>
          </a:xfrm>
          <a:prstGeom prst="rect">
            <a:avLst/>
          </a:prstGeom>
          <a:noFill/>
        </p:spPr>
      </p:pic>
      <p:pic>
        <p:nvPicPr>
          <p:cNvPr id="12" name="">
            <a:extLst>
              <a:ext uri="{F945E7FD-621A-4860-A409-E4639ED89ADB}">
                <a16:creationId xmlns:a16="http://schemas.microsoft.com/office/drawing/2010/main" id="{7AD88D74-7C81-43FD-BEBB-91F9AF9A8ECD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598904" y="4029075"/>
            <a:ext cx="134693" cy="112242"/>
          </a:xfrm>
          <a:prstGeom prst="rect">
            <a:avLst/>
          </a:prstGeom>
          <a:noFill/>
        </p:spPr>
      </p:pic>
      <p:pic>
        <p:nvPicPr>
          <p:cNvPr id="13" name="">
            <a:extLst>
              <a:ext uri="{B645420E-43D9-4041-9CBD-3A9FF53F4267}">
                <a16:creationId xmlns:a16="http://schemas.microsoft.com/office/drawing/2010/main" id="{76C42A59-C0A1-4213-BB4E-B5389203D414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-9772" y="-914"/>
            <a:ext cx="1095624" cy="5143500"/>
          </a:xfrm>
          <a:prstGeom prst="rect">
            <a:avLst/>
          </a:prstGeom>
          <a:noFill/>
        </p:spPr>
      </p:pic>
      <p:pic>
        <p:nvPicPr>
          <p:cNvPr id="14" name="">
            <a:extLst>
              <a:ext uri="{491022AC-2698-4BAA-9CF6-C23102778ED6}">
                <a16:creationId xmlns:a16="http://schemas.microsoft.com/office/drawing/2010/main" id="{8FEA64DB-3CF9-4213-9C1A-4E1D446D2EB9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7785341" y="4638258"/>
            <a:ext cx="1036468" cy="277168"/>
          </a:xfrm>
          <a:prstGeom prst="rect">
            <a:avLst/>
          </a:prstGeom>
          <a:noFill/>
        </p:spPr>
      </p:pic>
    </p:spTree>
    <p:extLst>
      <p:ext uri="{5E4C30AE-FAFC-42FF-8AF7-7CDD9096F724}">
        <p14:creationId xmlns:p14="http://schemas.microsoft.com/office/powerpoint/2010/main" val="1718792238487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FA4FA046-A48B-4DCE-8043-4DDCB83C2F1F}">
                <a16:creationId xmlns:a16="http://schemas.microsoft.com/office/drawing/2010/main" id="{A6209DF7-5773-4075-86FC-B752F77C47BE}"/>
              </a:ext>
            </a:extLst>
          </p:cNvPr>
          <p:cNvSpPr/>
          <p:nvPr/>
        </p:nvSpPr>
        <p:spPr>
          <a:xfrm flipH="false" flipV="false" rot="0">
            <a:off x="1085850" y="0"/>
            <a:ext cx="8092297" cy="5140880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f9fdff"/>
                </a:solidFill>
              </a:rPr>
              <a:t/>
            </a:r>
            <a:endParaRPr dirty="0" lang="en-US">
              <a:solidFill>
                <a:srgbClr val="f9fdff"/>
              </a:solidFill>
            </a:endParaRPr>
          </a:p>
        </p:txBody>
      </p:sp>
      <p:pic>
        <p:nvPicPr>
          <p:cNvPr id="3" name="">
            <a:extLst>
              <a:ext uri="{1367D683-1C9C-4E4D-A681-D2565420633D}">
                <a16:creationId xmlns:a16="http://schemas.microsoft.com/office/drawing/2010/main" id="{8D3FC18E-415B-4B8D-B49A-9DF2FEDAB1F2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3276428" y="-1961530"/>
            <a:ext cx="1331331" cy="5143500"/>
          </a:xfrm>
          <a:prstGeom prst="rect">
            <a:avLst/>
          </a:prstGeom>
          <a:noFill/>
        </p:spPr>
      </p:pic>
      <p:sp>
        <p:nvSpPr>
          <p:cNvPr id="4" name="">
            <a:extLst>
              <a:ext uri="{FCEFCF1F-E485-46D8-9F58-E78A0ACE9DF9}">
                <a16:creationId xmlns:a16="http://schemas.microsoft.com/office/drawing/2010/main" id="{EE79D003-8B39-4751-8024-51D51B26B09B}"/>
              </a:ext>
            </a:extLst>
          </p:cNvPr>
          <p:cNvSpPr txBox="1"/>
          <p:nvPr/>
        </p:nvSpPr>
        <p:spPr>
          <a:xfrm flipH="false" flipV="false" rot="0">
            <a:off x="6035926" y="2369505"/>
            <a:ext cx="1905000" cy="30855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/>
              <a:t/>
            </a:r>
            <a:endParaRPr dirty="0" lang="en-US"/>
          </a:p>
        </p:txBody>
      </p:sp>
      <p:sp>
        <p:nvSpPr>
          <p:cNvPr hidden="false" id="5" name="">
            <a:extLst>
              <a:ext uri="{BFA6775A-E210-4C6C-95D9-B2688FDB724B}">
                <a16:creationId xmlns:a16="http://schemas.microsoft.com/office/drawing/2010/main" id="{62A9C5AD-9F8C-4FBB-854A-01CA6420697A}"/>
              </a:ext>
            </a:extLst>
          </p:cNvPr>
          <p:cNvSpPr txBox="1">
            <a:spLocks noGrp="true"/>
          </p:cNvSpPr>
          <p:nvPr/>
        </p:nvSpPr>
        <p:spPr>
          <a:xfrm rot="0">
            <a:off x="1667151" y="1568434"/>
            <a:ext cx="6273774" cy="1996478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40000"/>
              </a:lnSpc>
              <a:spcBef>
                <a:spcPts val="16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ADManager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Plus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an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identity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governance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and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administration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(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IGA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)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tool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built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to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securely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manage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and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govern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the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identities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in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Active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Directory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(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AD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),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Microsoft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365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,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Exchange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,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and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Google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Workspace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environments</a:t>
            </a:r>
          </a:p>
          <a:p>
            <a:pPr algn="l" indent="0" lvl="0" marL="0" rtl="false">
              <a:lnSpc>
                <a:spcPct val="140000"/>
              </a:lnSpc>
              <a:spcBef>
                <a:spcPts val="16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With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capabilities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like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management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,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reporting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,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risk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assessment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,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access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certification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,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event-driven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automation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,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and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more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, ADManager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Plus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simplifies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IGA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for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enterprises</a:t>
            </a:r>
          </a:p>
          <a:p>
            <a:pPr algn="l" indent="0" lvl="0" marL="0" rtl="false">
              <a:lnSpc>
                <a:spcPct val="140000"/>
              </a:lnSpc>
              <a:spcBef>
                <a:spcPts val="16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ADManager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Plus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can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be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ntegrated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 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with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enterprise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applications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to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manage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identities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synergistically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6" name="">
            <a:extLst>
              <a:ext uri="{884CC303-615A-4617-A100-B39D4FD11F77}">
                <a16:creationId xmlns:a16="http://schemas.microsoft.com/office/drawing/2010/main" id="{2F86C1B3-2675-469E-9571-953C024732FE}"/>
              </a:ext>
            </a:extLst>
          </p:cNvPr>
          <p:cNvSpPr txBox="1"/>
          <p:nvPr/>
        </p:nvSpPr>
        <p:spPr>
          <a:xfrm flipH="false" flipV="false" rot="0">
            <a:off x="2571750" y="446360"/>
            <a:ext cx="5046811" cy="82812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err="1" i="0" lang="en-US" sz="2400">
                <a:solidFill>
                  <a:schemeClr val="tx1"/>
                </a:solidFill>
                <a:latin typeface="Zoho Puvi-light"/>
              </a:rPr>
              <a:t>ADManager</a:t>
            </a:r>
            <a:r>
              <a:rPr b="1" cap="none" dirty="0" i="0" lang="en-US" sz="2400">
                <a:solidFill>
                  <a:schemeClr val="tx1"/>
                </a:solidFill>
                <a:latin typeface="Zoho Puvi-light"/>
              </a:rPr>
              <a:t> Plus:</a:t>
            </a:r>
            <a:r>
              <a:rPr b="1" cap="none" dirty="0" i="0" lang="en-US" sz="2400">
                <a:solidFill>
                  <a:schemeClr val="tx1"/>
                </a:solidFill>
                <a:latin typeface="Zoho Puvi"/>
              </a:rPr>
              <a:t> </a:t>
            </a:r>
          </a:p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400">
                <a:solidFill>
                  <a:srgbClr val="123b9b"/>
                </a:solidFill>
                <a:latin typeface="Zoho Puvi"/>
              </a:rPr>
              <a:t>Your go-to hybrid AD </a:t>
            </a:r>
            <a:r>
              <a:rPr b="1" cap="none" dirty="0" err="1" i="0" lang="en-US" sz="2400">
                <a:solidFill>
                  <a:srgbClr val="123b9b"/>
                </a:solidFill>
                <a:latin typeface="Zoho Puvi"/>
              </a:rPr>
              <a:t>IGA</a:t>
            </a:r>
            <a:r>
              <a:rPr b="1" cap="none" dirty="0" i="0" lang="en-US" sz="2400">
                <a:solidFill>
                  <a:srgbClr val="123b9b"/>
                </a:solidFill>
                <a:latin typeface="Zoho Puvi"/>
              </a:rPr>
              <a:t> tool</a:t>
            </a:r>
            <a:endParaRPr b="1" cap="none" dirty="0" i="0" lang="en-US" sz="2400">
              <a:solidFill>
                <a:srgbClr val="123b9b"/>
              </a:solidFill>
              <a:latin typeface="Zoho Puvi"/>
            </a:endParaRPr>
          </a:p>
        </p:txBody>
      </p:sp>
      <p:pic>
        <p:nvPicPr>
          <p:cNvPr id="7" name="">
            <a:extLst>
              <a:ext uri="{F5EAF68F-7EA2-4021-8B13-9A5C18B0E38F}">
                <a16:creationId xmlns:a16="http://schemas.microsoft.com/office/drawing/2010/main" id="{31CA3882-E527-40C4-BE3A-58C24AE7036B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415710" y="1751447"/>
            <a:ext cx="132559" cy="111223"/>
          </a:xfrm>
          <a:prstGeom prst="rect">
            <a:avLst/>
          </a:prstGeom>
          <a:noFill/>
        </p:spPr>
      </p:pic>
      <p:pic>
        <p:nvPicPr>
          <p:cNvPr id="8" name="">
            <a:extLst>
              <a:ext uri="{3B73DDBF-F60B-46AD-8D13-5E5BEC64E4C4}">
                <a16:creationId xmlns:a16="http://schemas.microsoft.com/office/drawing/2010/main" id="{23AC61FD-6E69-4487-8CAE-4AFCDD8BDF3C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419253" y="2595238"/>
            <a:ext cx="132559" cy="111223"/>
          </a:xfrm>
          <a:prstGeom prst="rect">
            <a:avLst/>
          </a:prstGeom>
          <a:noFill/>
        </p:spPr>
      </p:pic>
      <p:pic>
        <p:nvPicPr>
          <p:cNvPr id="9" name="">
            <a:extLst>
              <a:ext uri="{9E1BDE27-D2BC-4CBD-9798-1056E31AD4DE}">
                <a16:creationId xmlns:a16="http://schemas.microsoft.com/office/drawing/2010/main" id="{F0DE40FD-0FF9-4E53-BEF9-45104E9B9795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392697" y="3228975"/>
            <a:ext cx="134693" cy="112242"/>
          </a:xfrm>
          <a:prstGeom prst="rect">
            <a:avLst/>
          </a:prstGeom>
          <a:noFill/>
        </p:spPr>
      </p:pic>
      <p:pic>
        <p:nvPicPr>
          <p:cNvPr id="10" name="">
            <a:extLst>
              <a:ext uri="{97980BEE-2BBB-42DD-8EB0-E521319DBEE3}">
                <a16:creationId xmlns:a16="http://schemas.microsoft.com/office/drawing/2010/main" id="{5A398D99-79A8-4AF6-BD9A-5297EE3B6A33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-9772" y="-914"/>
            <a:ext cx="1095624" cy="5143500"/>
          </a:xfrm>
          <a:prstGeom prst="rect">
            <a:avLst/>
          </a:prstGeom>
          <a:noFill/>
        </p:spPr>
      </p:pic>
      <p:pic>
        <p:nvPicPr>
          <p:cNvPr id="11" name="">
            <a:extLst>
              <a:ext uri="{CE2E00FD-078D-4451-AA25-D6F64AA1A0CA}">
                <a16:creationId xmlns:a16="http://schemas.microsoft.com/office/drawing/2010/main" id="{2FDABBDD-30FD-47C5-8DEF-5B1B5DFC03B7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7785341" y="4638258"/>
            <a:ext cx="1036468" cy="277168"/>
          </a:xfrm>
          <a:prstGeom prst="rect">
            <a:avLst/>
          </a:prstGeom>
          <a:noFill/>
        </p:spPr>
      </p:pic>
    </p:spTree>
    <p:extLst>
      <p:ext uri="{BD35EB52-4055-4A39-8BC2-1A5403E59BB3}">
        <p14:creationId xmlns:p14="http://schemas.microsoft.com/office/powerpoint/2010/main" val="1718792238490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15841815-C6CD-4AF7-A125-36AEA6677C0A}">
                <a16:creationId xmlns:a16="http://schemas.microsoft.com/office/drawing/2010/main" id="{AB04213A-3FD1-4214-B207-C1E9A24980DF}"/>
              </a:ext>
            </a:extLst>
          </p:cNvPr>
          <p:cNvSpPr/>
          <p:nvPr/>
        </p:nvSpPr>
        <p:spPr>
          <a:xfrm flipH="false" flipV="false" rot="0">
            <a:off x="1085850" y="0"/>
            <a:ext cx="8092297" cy="5140880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f9fdff"/>
                </a:solidFill>
              </a:rPr>
              <a:t/>
            </a:r>
            <a:endParaRPr dirty="0" lang="en-US">
              <a:solidFill>
                <a:srgbClr val="f9fdff"/>
              </a:solidFill>
            </a:endParaRPr>
          </a:p>
        </p:txBody>
      </p:sp>
      <p:pic>
        <p:nvPicPr>
          <p:cNvPr id="3" name="">
            <a:extLst>
              <a:ext uri="{0A44FC92-AEBD-49E8-BBD3-4430BB2126E4}">
                <a16:creationId xmlns:a16="http://schemas.microsoft.com/office/drawing/2010/main" id="{86DFDBBF-9DB8-4BE9-90AA-1FF4A4516910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3276428" y="-1961530"/>
            <a:ext cx="1331331" cy="5143500"/>
          </a:xfrm>
          <a:prstGeom prst="rect">
            <a:avLst/>
          </a:prstGeom>
          <a:noFill/>
        </p:spPr>
      </p:pic>
      <p:sp>
        <p:nvSpPr>
          <p:cNvPr id="4" name="">
            <a:extLst>
              <a:ext uri="{31D046E3-842D-4865-853B-A39225FE4505}">
                <a16:creationId xmlns:a16="http://schemas.microsoft.com/office/drawing/2010/main" id="{D75F1840-F811-46B3-9665-F88BFAD72DC2}"/>
              </a:ext>
            </a:extLst>
          </p:cNvPr>
          <p:cNvSpPr txBox="1"/>
          <p:nvPr/>
        </p:nvSpPr>
        <p:spPr>
          <a:xfrm flipH="false" flipV="false" rot="0">
            <a:off x="6035926" y="2369505"/>
            <a:ext cx="1905000" cy="30855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511FA8C7-177E-4665-AC1F-C304451DED12}">
                <a16:creationId xmlns:a16="http://schemas.microsoft.com/office/drawing/2010/main" id="{B515B4EB-AE82-4CAE-8580-A31D7A4140B8}"/>
              </a:ext>
            </a:extLst>
          </p:cNvPr>
          <p:cNvSpPr txBox="1"/>
          <p:nvPr/>
        </p:nvSpPr>
        <p:spPr>
          <a:xfrm flipH="false" flipV="false" rot="0">
            <a:off x="2571750" y="446360"/>
            <a:ext cx="5046811" cy="82812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err="1" i="0" lang="en-US" sz="2400">
                <a:solidFill>
                  <a:schemeClr val="tx1"/>
                </a:solidFill>
                <a:latin typeface="Zoho Puvi-light"/>
              </a:rPr>
              <a:t>ADManager</a:t>
            </a:r>
            <a:r>
              <a:rPr b="1" cap="none" dirty="0" i="0" lang="en-US" sz="2400">
                <a:solidFill>
                  <a:schemeClr val="tx1"/>
                </a:solidFill>
                <a:latin typeface="Zoho Puvi-light"/>
              </a:rPr>
              <a:t> Plus:</a:t>
            </a:r>
            <a:r>
              <a:rPr b="1" cap="none" dirty="0" i="0" lang="en-US" sz="2400">
                <a:solidFill>
                  <a:schemeClr val="tx1"/>
                </a:solidFill>
                <a:latin typeface="Zoho Puvi"/>
              </a:rPr>
              <a:t> </a:t>
            </a:r>
          </a:p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400">
                <a:solidFill>
                  <a:srgbClr val="123b9b"/>
                </a:solidFill>
                <a:latin typeface="Zoho Puvi"/>
              </a:rPr>
              <a:t>Your go-to hybrid AD </a:t>
            </a:r>
            <a:r>
              <a:rPr b="1" cap="none" dirty="0" err="1" i="0" lang="en-US" sz="2400">
                <a:solidFill>
                  <a:srgbClr val="123b9b"/>
                </a:solidFill>
                <a:latin typeface="Zoho Puvi"/>
              </a:rPr>
              <a:t>IGA</a:t>
            </a:r>
            <a:r>
              <a:rPr b="1" cap="none" dirty="0" i="0" lang="en-US" sz="2400">
                <a:solidFill>
                  <a:srgbClr val="123b9b"/>
                </a:solidFill>
                <a:latin typeface="Zoho Puvi"/>
              </a:rPr>
              <a:t> tool</a:t>
            </a:r>
            <a:endParaRPr b="1" cap="none" dirty="0" i="0" lang="en-US" sz="2400">
              <a:solidFill>
                <a:srgbClr val="123b9b"/>
              </a:solidFill>
              <a:latin typeface="Zoho Puvi"/>
            </a:endParaRPr>
          </a:p>
        </p:txBody>
      </p:sp>
      <p:pic>
        <p:nvPicPr>
          <p:cNvPr id="6" name="">
            <a:extLst>
              <a:ext uri="{1310A096-0B9D-4A70-A9AB-7A3FC40254DB}">
                <a16:creationId xmlns:a16="http://schemas.microsoft.com/office/drawing/2010/main" id="{BC3B7226-F3F6-421E-893D-29877F0462E9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-9772" y="-914"/>
            <a:ext cx="1095624" cy="5143500"/>
          </a:xfrm>
          <a:prstGeom prst="rect">
            <a:avLst/>
          </a:prstGeom>
          <a:noFill/>
        </p:spPr>
      </p:pic>
      <p:pic>
        <p:nvPicPr>
          <p:cNvPr id="7" name="">
            <a:extLst>
              <a:ext uri="{A4944440-F194-4350-BEB8-A080DD5E4413}">
                <a16:creationId xmlns:a16="http://schemas.microsoft.com/office/drawing/2010/main" id="{A3986C91-55BE-419D-82AD-2411B99A1FF3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3100054" y="1495217"/>
            <a:ext cx="4235076" cy="3032082"/>
          </a:xfrm>
          <a:prstGeom prst="rect">
            <a:avLst/>
          </a:prstGeom>
          <a:noFill/>
        </p:spPr>
      </p:pic>
      <p:pic>
        <p:nvPicPr>
          <p:cNvPr id="8" name="">
            <a:extLst>
              <a:ext uri="{DFC59BAA-7C4E-46ED-BBD1-249926170ABB}">
                <a16:creationId xmlns:a16="http://schemas.microsoft.com/office/drawing/2010/main" id="{2D81FDA4-3433-483B-B360-2013FE804477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7785341" y="4638258"/>
            <a:ext cx="1036468" cy="277168"/>
          </a:xfrm>
          <a:prstGeom prst="rect">
            <a:avLst/>
          </a:prstGeom>
          <a:noFill/>
        </p:spPr>
      </p:pic>
    </p:spTree>
    <p:extLst>
      <p:ext uri="{07DB4F2A-E2B3-4D12-9EC5-FFC084C61B9D}">
        <p14:creationId xmlns:p14="http://schemas.microsoft.com/office/powerpoint/2010/main" val="1718792238492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B74CA177-1C83-4EAD-8B05-E3FE7C37136A}">
                <a16:creationId xmlns:a16="http://schemas.microsoft.com/office/drawing/2010/main" id="{B92C96E2-F94A-4722-AA26-3F583FCED015}"/>
              </a:ext>
            </a:extLst>
          </p:cNvPr>
          <p:cNvSpPr/>
          <p:nvPr/>
        </p:nvSpPr>
        <p:spPr>
          <a:xfrm flipH="false" flipV="false" rot="0">
            <a:off x="1047750" y="-7305"/>
            <a:ext cx="8092297" cy="5140880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f9fdff"/>
                </a:solidFill>
              </a:rPr>
              <a:t/>
            </a:r>
            <a:endParaRPr dirty="0" lang="en-US">
              <a:solidFill>
                <a:srgbClr val="f9fdff"/>
              </a:solidFill>
            </a:endParaRPr>
          </a:p>
        </p:txBody>
      </p:sp>
      <p:sp>
        <p:nvSpPr>
          <p:cNvPr id="3" name="">
            <a:extLst>
              <a:ext uri="{857FD0F2-1BD8-4386-AE74-50D6E3856524}">
                <a16:creationId xmlns:a16="http://schemas.microsoft.com/office/drawing/2010/main" id="{7B478EAE-3862-4926-AA49-7B26286D8F36}"/>
              </a:ext>
            </a:extLst>
          </p:cNvPr>
          <p:cNvSpPr/>
          <p:nvPr/>
        </p:nvSpPr>
        <p:spPr>
          <a:xfrm flipH="false" flipV="false" rot="0">
            <a:off x="3293659" y="1895475"/>
            <a:ext cx="1672523" cy="2125903"/>
          </a:xfrm>
          <a:prstGeom prst="roundRect">
            <a:avLst>
              <a:gd fmla="val 6266" name="adj"/>
            </a:avLst>
          </a:prstGeom>
          <a:solidFill>
            <a:schemeClr val="bg1"/>
          </a:solidFill>
          <a:ln cap="flat" w="9525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2A2AA56E-6E22-49F9-87EF-747C575C27CB}">
                <a16:creationId xmlns:a16="http://schemas.microsoft.com/office/drawing/2010/main" id="{1C0CB073-FBFC-42E3-AA6F-D8A661A546F0}"/>
              </a:ext>
            </a:extLst>
          </p:cNvPr>
          <p:cNvSpPr/>
          <p:nvPr/>
        </p:nvSpPr>
        <p:spPr>
          <a:xfrm flipH="false" flipV="false" rot="0">
            <a:off x="1507274" y="1895475"/>
            <a:ext cx="1672523" cy="2125903"/>
          </a:xfrm>
          <a:prstGeom prst="roundRect">
            <a:avLst>
              <a:gd fmla="val 6266" name="adj"/>
            </a:avLst>
          </a:prstGeom>
          <a:solidFill>
            <a:schemeClr val="bg1"/>
          </a:solidFill>
          <a:ln cap="flat" w="9525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98C7B5C2-11D6-422D-B280-DC45FA4DA560}">
                <a16:creationId xmlns:a16="http://schemas.microsoft.com/office/drawing/2010/main" id="{461DF875-3F50-4359-82BA-C0E49AF10728}"/>
              </a:ext>
            </a:extLst>
          </p:cNvPr>
          <p:cNvSpPr/>
          <p:nvPr/>
        </p:nvSpPr>
        <p:spPr>
          <a:xfrm flipH="false" flipV="false" rot="0">
            <a:off x="5075520" y="1895475"/>
            <a:ext cx="1672523" cy="2125903"/>
          </a:xfrm>
          <a:prstGeom prst="roundRect">
            <a:avLst>
              <a:gd fmla="val 6266" name="adj"/>
            </a:avLst>
          </a:prstGeom>
          <a:solidFill>
            <a:schemeClr val="bg1"/>
          </a:solidFill>
          <a:ln cap="flat" w="9525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28FCCCB6-5ABF-445B-ACF5-7076D458F592}">
                <a16:creationId xmlns:a16="http://schemas.microsoft.com/office/drawing/2010/main" id="{93449314-BEEE-4ECA-9110-932448216BBC}"/>
              </a:ext>
            </a:extLst>
          </p:cNvPr>
          <p:cNvSpPr/>
          <p:nvPr/>
        </p:nvSpPr>
        <p:spPr>
          <a:xfrm flipH="false" flipV="false" rot="0">
            <a:off x="6860772" y="1895475"/>
            <a:ext cx="1672523" cy="2125903"/>
          </a:xfrm>
          <a:prstGeom prst="roundRect">
            <a:avLst>
              <a:gd fmla="val 6266" name="adj"/>
            </a:avLst>
          </a:prstGeom>
          <a:solidFill>
            <a:schemeClr val="bg1"/>
          </a:solidFill>
          <a:ln cap="flat" w="9525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7" name="">
            <a:extLst>
              <a:ext uri="{74B0F870-1464-4813-A1C8-6428ABAAAB4A}">
                <a16:creationId xmlns:a16="http://schemas.microsoft.com/office/drawing/2010/main" id="{3FD79FB2-A52D-4771-B87A-BD2E82E9306D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3276428" y="-1961530"/>
            <a:ext cx="1331331" cy="5143500"/>
          </a:xfrm>
          <a:prstGeom prst="rect">
            <a:avLst/>
          </a:prstGeom>
          <a:noFill/>
        </p:spPr>
      </p:pic>
      <p:sp>
        <p:nvSpPr>
          <p:cNvPr id="8" name="">
            <a:extLst>
              <a:ext uri="{73452002-679B-4B1B-A186-B445768EEB21}">
                <a16:creationId xmlns:a16="http://schemas.microsoft.com/office/drawing/2010/main" id="{A671BAE7-9219-49BB-B8DF-AD76D50E609F}"/>
              </a:ext>
            </a:extLst>
          </p:cNvPr>
          <p:cNvSpPr txBox="1"/>
          <p:nvPr/>
        </p:nvSpPr>
        <p:spPr>
          <a:xfrm flipH="false" flipV="false" rot="0">
            <a:off x="6035926" y="2369505"/>
            <a:ext cx="1905000" cy="30855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2CEFD7EA-22A7-4E86-A467-FD850A5A6AFB}">
                <a16:creationId xmlns:a16="http://schemas.microsoft.com/office/drawing/2010/main" id="{BE5B865F-B813-4F77-B5FC-583879A3D7FA}"/>
              </a:ext>
            </a:extLst>
          </p:cNvPr>
          <p:cNvSpPr txBox="1"/>
          <p:nvPr/>
        </p:nvSpPr>
        <p:spPr>
          <a:xfrm flipH="false" flipV="false" rot="0">
            <a:off x="2414092" y="686057"/>
            <a:ext cx="5046811" cy="82812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err="1" i="0" lang="en-US" sz="2400">
                <a:solidFill>
                  <a:schemeClr val="tx1"/>
                </a:solidFill>
                <a:latin typeface="Zoho Puvi-light"/>
              </a:rPr>
              <a:t>ADManager </a:t>
            </a:r>
            <a:r>
              <a:rPr b="1" cap="none" dirty="0" i="0" lang="en-US" sz="2400">
                <a:solidFill>
                  <a:schemeClr val="tx1"/>
                </a:solidFill>
                <a:latin typeface="Zoho Puvi-light"/>
              </a:rPr>
              <a:t>Plus'</a:t>
            </a:r>
            <a:r>
              <a:rPr b="1" cap="none" dirty="0" err="1" i="0" lang="en-US" sz="2400">
                <a:solidFill>
                  <a:schemeClr val="tx1"/>
                </a:solidFill>
                <a:latin typeface="Zoho Puvi-light"/>
              </a:rPr>
              <a:t> </a:t>
            </a:r>
            <a:r>
              <a:rPr b="1" cap="none" dirty="0" i="0" lang="en-US" sz="2400">
                <a:solidFill>
                  <a:schemeClr val="tx1"/>
                </a:solidFill>
                <a:latin typeface="Zoho Puvi"/>
              </a:rPr>
              <a:t> </a:t>
            </a:r>
          </a:p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400">
                <a:solidFill>
                  <a:srgbClr val="123b9b"/>
                </a:solidFill>
                <a:latin typeface="Zoho Puvi"/>
              </a:rPr>
              <a:t>application integrations</a:t>
            </a:r>
            <a:endParaRPr b="1" cap="none" dirty="0" i="0" lang="en-US" sz="2400">
              <a:solidFill>
                <a:srgbClr val="123b9b"/>
              </a:solidFill>
              <a:latin typeface="Zoho Puvi"/>
            </a:endParaRPr>
          </a:p>
        </p:txBody>
      </p:sp>
      <p:pic>
        <p:nvPicPr>
          <p:cNvPr id="10" name="">
            <a:extLst>
              <a:ext uri="{CEDFA1D7-789B-4542-BFA2-4CFE747E06E0}">
                <a16:creationId xmlns:a16="http://schemas.microsoft.com/office/drawing/2010/main" id="{9802DC61-5A7E-4795-BA22-EF4EF6D35557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-9772" y="-914"/>
            <a:ext cx="1095624" cy="5143500"/>
          </a:xfrm>
          <a:prstGeom prst="rect">
            <a:avLst/>
          </a:prstGeom>
          <a:noFill/>
        </p:spPr>
      </p:pic>
      <p:sp>
        <p:nvSpPr>
          <p:cNvPr hidden="false" id="11" name="">
            <a:extLst>
              <a:ext uri="{BF40534A-BD3C-4E4A-B36B-F60BBB0556FE}">
                <a16:creationId xmlns:a16="http://schemas.microsoft.com/office/drawing/2010/main" id="{1AF7EA0F-2BB7-4C07-88FA-80D9B50E5E83}"/>
              </a:ext>
            </a:extLst>
          </p:cNvPr>
          <p:cNvSpPr txBox="1">
            <a:spLocks noGrp="true"/>
          </p:cNvSpPr>
          <p:nvPr/>
        </p:nvSpPr>
        <p:spPr>
          <a:xfrm rot="0">
            <a:off x="5180581" y="2409825"/>
            <a:ext cx="1500492" cy="104928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ntegration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enables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automated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identity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management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across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applications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2" name="">
            <a:extLst>
              <a:ext uri="{D7E09E00-8BAB-4AC7-994A-7BD682BA3CC9}">
                <a16:creationId xmlns:a16="http://schemas.microsoft.com/office/drawing/2010/main" id="{CE4016C4-65B5-495A-A686-42CA662980A3}"/>
              </a:ext>
            </a:extLst>
          </p:cNvPr>
          <p:cNvSpPr txBox="1">
            <a:spLocks noGrp="true"/>
          </p:cNvSpPr>
          <p:nvPr/>
        </p:nvSpPr>
        <p:spPr>
          <a:xfrm rot="0">
            <a:off x="6939353" y="2409825"/>
            <a:ext cx="1531181" cy="116012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User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onboarding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and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offboarding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can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be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streamlined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from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integrated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applications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3" name="">
            <a:extLst>
              <a:ext uri="{128FF6F1-F154-4F38-A198-BEE6EEB835F5}">
                <a16:creationId xmlns:a16="http://schemas.microsoft.com/office/drawing/2010/main" id="{A2990DD8-963E-4CC9-B1C0-4813324D3229}"/>
              </a:ext>
            </a:extLst>
          </p:cNvPr>
          <p:cNvSpPr txBox="1">
            <a:spLocks noGrp="true"/>
          </p:cNvSpPr>
          <p:nvPr/>
        </p:nvSpPr>
        <p:spPr>
          <a:xfrm rot="0">
            <a:off x="1648872" y="2409825"/>
            <a:ext cx="1421149" cy="1026118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ADManager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Plus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offers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pre-built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integrations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that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can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be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configured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instantly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endParaRPr b="0" dirty="0" err="1" i="0" lang="en-US" sz="10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14" name="">
            <a:extLst>
              <a:ext uri="{1D1EEAB2-A1FC-449F-B7B1-8BBA8F44F08E}">
                <a16:creationId xmlns:a16="http://schemas.microsoft.com/office/drawing/2010/main" id="{DE3F090E-A171-450C-A413-16913C1E9087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7785341" y="4638258"/>
            <a:ext cx="1036468" cy="277168"/>
          </a:xfrm>
          <a:prstGeom prst="rect">
            <a:avLst/>
          </a:prstGeom>
          <a:noFill/>
        </p:spPr>
      </p:pic>
      <p:sp>
        <p:nvSpPr>
          <p:cNvPr hidden="false" id="15" name="">
            <a:extLst>
              <a:ext uri="{127DA0DE-2579-4AFE-A479-15F23FA70AE4}">
                <a16:creationId xmlns:a16="http://schemas.microsoft.com/office/drawing/2010/main" id="{28D37CD5-120A-41F3-835F-9C515CF7CCBD}"/>
              </a:ext>
            </a:extLst>
          </p:cNvPr>
          <p:cNvSpPr txBox="1">
            <a:spLocks noGrp="true"/>
          </p:cNvSpPr>
          <p:nvPr/>
        </p:nvSpPr>
        <p:spPr>
          <a:xfrm rot="0">
            <a:off x="3446059" y="2409825"/>
            <a:ext cx="1410347" cy="1431941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wide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range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of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applications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that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support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REST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API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can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be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integrated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,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including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HCM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,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ITSM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,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SIEM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,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and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 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any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custom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 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application</a:t>
            </a:r>
            <a:endParaRPr b="1" dirty="0" i="0" lang="en-US" sz="10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16" name="">
            <a:extLst>
              <a:ext uri="{87AD4468-202E-4F05-B7BF-F795A67963D1}">
                <a16:creationId xmlns:a16="http://schemas.microsoft.com/office/drawing/2010/main" id="{43AD4149-3BC8-4F1B-9ED9-930CB16CA676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1752371" y="2105025"/>
            <a:ext cx="256405" cy="261638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FD03E61D-BB9F-4F11-B1B6-3E2444300A49}">
                <a16:creationId xmlns:a16="http://schemas.microsoft.com/office/drawing/2010/main" id="{31572244-9AFF-4728-B8B8-37461D0CD981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10800000">
            <a:off x="3543347" y="2105025"/>
            <a:ext cx="228497" cy="228497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AE400FE4-F77B-4FA2-9967-2CCF710AEE5B}">
                <a16:creationId xmlns:a16="http://schemas.microsoft.com/office/drawing/2010/main" id="{BB8E48DC-C754-43DD-90CF-F4971CE7F9D2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flipH="false" flipV="false" rot="0">
            <a:off x="5297043" y="2105025"/>
            <a:ext cx="293707" cy="250725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C613EFDB-35A4-4F24-8AEA-53759A1BB6B8}">
                <a16:creationId xmlns:a16="http://schemas.microsoft.com/office/drawing/2010/main" id="{2925C662-41D0-4CCC-A021-DAEAA62F4D62}"/>
              </a:ext>
            </a:extLst>
          </p:cNvPr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flipH="false" flipV="false" rot="0">
            <a:off x="7036405" y="2082671"/>
            <a:ext cx="252781" cy="282386"/>
          </a:xfrm>
          <a:prstGeom prst="rect">
            <a:avLst/>
          </a:prstGeom>
          <a:noFill/>
        </p:spPr>
      </p:pic>
    </p:spTree>
    <p:extLst>
      <p:ext uri="{A7EF8DD6-C28B-4090-BAA2-4D17CA8006A1}">
        <p14:creationId xmlns:p14="http://schemas.microsoft.com/office/powerpoint/2010/main" val="1718792238494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94544413-C804-439A-878C-4F36C6D7CE45}">
                <a16:creationId xmlns:a16="http://schemas.microsoft.com/office/drawing/2010/main" id="{D3DE0674-8635-497F-8BB1-C4F7D8A0A150}"/>
              </a:ext>
            </a:extLst>
          </p:cNvPr>
          <p:cNvSpPr/>
          <p:nvPr/>
        </p:nvSpPr>
        <p:spPr>
          <a:xfrm flipH="false" flipV="false" rot="0">
            <a:off x="1038225" y="0"/>
            <a:ext cx="8105774" cy="5140880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f9fdff"/>
                </a:solidFill>
              </a:rPr>
              <a:t/>
            </a:r>
            <a:endParaRPr dirty="0" lang="en-US">
              <a:solidFill>
                <a:srgbClr val="f9fdff"/>
              </a:solidFill>
            </a:endParaRPr>
          </a:p>
        </p:txBody>
      </p:sp>
      <p:pic>
        <p:nvPicPr>
          <p:cNvPr id="3" name="">
            <a:extLst>
              <a:ext uri="{FD0F0C46-027E-4A1C-A808-72C65772BC25}">
                <a16:creationId xmlns:a16="http://schemas.microsoft.com/office/drawing/2010/main" id="{4270781A-C6AA-495C-89EC-AD5FD21F6BCE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3886200" y="1269715"/>
            <a:ext cx="2170417" cy="2170417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D1A13BE5-E24A-48E0-B738-F435C2078873}">
                <a16:creationId xmlns:a16="http://schemas.microsoft.com/office/drawing/2010/main" id="{52316124-7696-4C6A-ABB9-BB134E59DD50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-3047828" y="-2037730"/>
            <a:ext cx="1331331" cy="5143500"/>
          </a:xfrm>
          <a:prstGeom prst="rect">
            <a:avLst/>
          </a:prstGeom>
          <a:noFill/>
        </p:spPr>
      </p:pic>
      <p:sp>
        <p:nvSpPr>
          <p:cNvPr id="5" name="">
            <a:extLst>
              <a:ext uri="{BD5CBB50-53E1-4070-AC67-8972493A55D0}">
                <a16:creationId xmlns:a16="http://schemas.microsoft.com/office/drawing/2010/main" id="{8D3C2C3A-49AB-4540-B590-5D01FE83EF41}"/>
              </a:ext>
            </a:extLst>
          </p:cNvPr>
          <p:cNvSpPr txBox="1"/>
          <p:nvPr/>
        </p:nvSpPr>
        <p:spPr>
          <a:xfrm flipH="false" flipV="false" rot="0">
            <a:off x="6264526" y="2293305"/>
            <a:ext cx="1905000" cy="30855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/>
              <a:t/>
            </a:r>
            <a:endParaRPr dirty="0" lang="en-US"/>
          </a:p>
        </p:txBody>
      </p:sp>
      <p:pic>
        <p:nvPicPr>
          <p:cNvPr id="6" name="">
            <a:extLst>
              <a:ext uri="{4C51A5AE-4466-45C2-8D31-80AB553AD20E}">
                <a16:creationId xmlns:a16="http://schemas.microsoft.com/office/drawing/2010/main" id="{2757D8FC-B812-4F2F-A84C-5739503E3D80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-9772" y="-914"/>
            <a:ext cx="1095624" cy="5143500"/>
          </a:xfrm>
          <a:prstGeom prst="rect">
            <a:avLst/>
          </a:prstGeom>
          <a:noFill/>
        </p:spPr>
      </p:pic>
      <p:sp>
        <p:nvSpPr>
          <p:cNvPr id="7" name="">
            <a:extLst>
              <a:ext uri="{926ED38C-E3DB-489B-B2BC-5FB55565F494}">
                <a16:creationId xmlns:a16="http://schemas.microsoft.com/office/drawing/2010/main" id="{2A7386DB-7DBC-4357-8CEA-247123C35571}"/>
              </a:ext>
            </a:extLst>
          </p:cNvPr>
          <p:cNvSpPr txBox="1"/>
          <p:nvPr/>
        </p:nvSpPr>
        <p:spPr>
          <a:xfrm flipH="false" flipV="false" rot="0">
            <a:off x="3629025" y="485775"/>
            <a:ext cx="3215573" cy="442636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400">
                <a:solidFill>
                  <a:srgbClr val="133b9b"/>
                </a:solidFill>
                <a:latin typeface="Zoho Puvi"/>
              </a:rPr>
              <a:t>List of </a:t>
            </a:r>
            <a:r>
              <a:rPr b="1" cap="none" dirty="0" i="0" lang="en-US" sz="2400">
                <a:solidFill>
                  <a:srgbClr val="133b9b"/>
                </a:solidFill>
                <a:latin typeface="Zoho Puvi"/>
              </a:rPr>
              <a:t>applications</a:t>
            </a:r>
            <a:endParaRPr b="1" cap="none" dirty="0" i="0" lang="en-US" sz="2400">
              <a:solidFill>
                <a:srgbClr val="133b9b"/>
              </a:solidFill>
              <a:latin typeface="Zoho Puvi"/>
            </a:endParaRPr>
          </a:p>
        </p:txBody>
      </p:sp>
      <p:sp>
        <p:nvSpPr>
          <p:cNvPr hidden="false" id="8" name="">
            <a:extLst>
              <a:ext uri="{CD2FF316-4BBB-4EA2-94D3-EFF6CC5431A3}">
                <a16:creationId xmlns:a16="http://schemas.microsoft.com/office/drawing/2010/main" id="{3D5D667A-CD3B-40FB-A316-CB8E9A641C5C}"/>
              </a:ext>
            </a:extLst>
          </p:cNvPr>
          <p:cNvSpPr txBox="1">
            <a:spLocks noGrp="true"/>
          </p:cNvSpPr>
          <p:nvPr/>
        </p:nvSpPr>
        <p:spPr>
          <a:xfrm rot="0">
            <a:off x="6124574" y="1133475"/>
            <a:ext cx="530266" cy="36850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err="1" i="0" lang="en-US" sz="900">
                <a:solidFill>
                  <a:srgbClr val="072b7c"/>
                </a:solidFill>
                <a:latin typeface="Zoho Puvi"/>
              </a:rPr>
              <a:t>HCM</a:t>
            </a:r>
            <a:endParaRPr b="1" dirty="0" err="1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9" name="">
            <a:extLst>
              <a:ext uri="{83CDBBDF-FCB0-4290-9CB7-1B65888B0B47}">
                <a16:creationId xmlns:a16="http://schemas.microsoft.com/office/drawing/2010/main" id="{3AAFF0B7-7C50-4B6C-BDE4-320A0D03E11B}"/>
              </a:ext>
            </a:extLst>
          </p:cNvPr>
          <p:cNvSpPr txBox="1">
            <a:spLocks noGrp="true"/>
          </p:cNvSpPr>
          <p:nvPr/>
        </p:nvSpPr>
        <p:spPr>
          <a:xfrm flipH="true" flipV="true" rot="0">
            <a:off x="3110274" y="3019425"/>
            <a:ext cx="747560" cy="36850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ot="1080000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ctr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SIEM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10" name="">
            <a:extLst>
              <a:ext uri="{48914FA2-9EB2-4E06-BB7E-2DF2ED0091ED}">
                <a16:creationId xmlns:a16="http://schemas.microsoft.com/office/drawing/2010/main" id="{F06758A6-D4BD-4BE0-81C5-8C51310F25CD}"/>
              </a:ext>
            </a:extLst>
          </p:cNvPr>
          <p:cNvSpPr txBox="1">
            <a:spLocks noGrp="true"/>
          </p:cNvSpPr>
          <p:nvPr/>
        </p:nvSpPr>
        <p:spPr>
          <a:xfrm rot="0">
            <a:off x="2767155" y="1133475"/>
            <a:ext cx="1059627" cy="36850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err="1" i="0" lang="en-US" sz="900">
                <a:solidFill>
                  <a:srgbClr val="072b7c"/>
                </a:solidFill>
                <a:latin typeface="Zoho Puvi"/>
              </a:rPr>
              <a:t>ITSM</a:t>
            </a: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/</a:t>
            </a: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help</a:t>
            </a:r>
            <a:r>
              <a:rPr b="1" dirty="0" err="1" i="0" lang="en-US" sz="900">
                <a:solidFill>
                  <a:srgbClr val="072b7c"/>
                </a:solidFill>
                <a:latin typeface="Zoho Puvi"/>
              </a:rPr>
              <a:t> </a:t>
            </a: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desk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11" name="">
            <a:extLst>
              <a:ext uri="{61C17840-FA6E-4F8F-A7A2-C6A451C6B37F}">
                <a16:creationId xmlns:a16="http://schemas.microsoft.com/office/drawing/2010/main" id="{A1E311EA-4030-456D-BEDF-F5227EE4AFC1}"/>
              </a:ext>
            </a:extLst>
          </p:cNvPr>
          <p:cNvSpPr txBox="1">
            <a:spLocks noGrp="true"/>
          </p:cNvSpPr>
          <p:nvPr/>
        </p:nvSpPr>
        <p:spPr>
          <a:xfrm rot="0">
            <a:off x="6162674" y="2971800"/>
            <a:ext cx="820597" cy="284349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Databases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12" name="">
            <a:extLst>
              <a:ext uri="{696E410B-382E-416B-9DA8-2B56C3E3458B}">
                <a16:creationId xmlns:a16="http://schemas.microsoft.com/office/drawing/2010/main" id="{7D3EB7E5-FE92-4413-9575-5A25CB0FD9E3}"/>
              </a:ext>
            </a:extLst>
          </p:cNvPr>
          <p:cNvSpPr txBox="1">
            <a:spLocks noGrp="true"/>
          </p:cNvSpPr>
          <p:nvPr/>
        </p:nvSpPr>
        <p:spPr>
          <a:xfrm rot="0">
            <a:off x="2352675" y="4276725"/>
            <a:ext cx="5208241" cy="603018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ctr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This list is not exhaustive and any application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that supp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o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rts REST API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 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can be </a:t>
            </a:r>
            <a:br>
              <a:rPr b="0" dirty="0" i="0" lang="en-US" sz="900">
                <a:solidFill>
                  <a:schemeClr val="tx1"/>
                </a:solidFill>
                <a:latin typeface="Zoho Puvi"/>
              </a:rPr>
            </a:b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integrated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with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ADManager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Plus.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To learn how, click </a:t>
            </a:r>
            <a:r>
              <a:rPr b="0" dirty="0" i="0" lang="en-US" sz="900">
                <a:solidFill>
                  <a:schemeClr val="tx1"/>
                </a:solidFill>
                <a:latin typeface="Zoho Puvi"/>
                <a:hlinkClick r:id="rId5"/>
              </a:rPr>
              <a:t>here</a:t>
            </a:r>
            <a:r>
              <a:rPr b="0" dirty="0" i="0" lang="en-US" sz="900">
                <a:solidFill>
                  <a:schemeClr val="tx1"/>
                </a:solidFill>
                <a:latin typeface="Zoho Puvi"/>
                <a:hlinkClick r:id="rId6"/>
              </a:rPr>
              <a:t>.</a:t>
            </a:r>
            <a:endParaRPr b="0" dirty="0" i="0" lang="en-US" sz="900">
              <a:solidFill>
                <a:schemeClr val="tx1"/>
              </a:solidFill>
              <a:latin typeface="Zoho Puvi"/>
              <a:hlinkClick r:id="rId7"/>
            </a:endParaRPr>
          </a:p>
        </p:txBody>
      </p:sp>
      <p:sp>
        <p:nvSpPr>
          <p:cNvPr hidden="false" id="13" name="">
            <a:extLst>
              <a:ext uri="{3660B3EA-56E6-425E-AC2A-65325AACAD2F}">
                <a16:creationId xmlns:a16="http://schemas.microsoft.com/office/drawing/2010/main" id="{555D254B-CB02-4460-A616-E1F7B90BD51C}"/>
              </a:ext>
            </a:extLst>
          </p:cNvPr>
          <p:cNvSpPr txBox="1">
            <a:spLocks noGrp="true"/>
          </p:cNvSpPr>
          <p:nvPr/>
        </p:nvSpPr>
        <p:spPr>
          <a:xfrm rot="0">
            <a:off x="4486275" y="3495675"/>
            <a:ext cx="981503" cy="36850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CRM</a:t>
            </a:r>
            <a:r>
              <a:rPr b="1" dirty="0" err="1" i="0" lang="en-US" sz="900">
                <a:solidFill>
                  <a:srgbClr val="072b7c"/>
                </a:solidFill>
                <a:latin typeface="Zoho Puvi"/>
              </a:rPr>
              <a:t> </a:t>
            </a: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software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pic>
        <p:nvPicPr>
          <p:cNvPr id="14" name="">
            <a:extLst>
              <a:ext uri="{5EC197C1-1559-4DA0-B4C4-AABE0F94A788}">
                <a16:creationId xmlns:a16="http://schemas.microsoft.com/office/drawing/2010/main" id="{9D2E722F-3330-47F5-BDEE-32364B3C25BF}"/>
              </a:ext>
            </a:extLst>
          </p:cNvPr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flipH="false" flipV="false" rot="0">
            <a:off x="4326690" y="2147227"/>
            <a:ext cx="1405011" cy="377229"/>
          </a:xfrm>
          <a:prstGeom prst="rect">
            <a:avLst/>
          </a:prstGeom>
          <a:noFill/>
        </p:spPr>
      </p:pic>
      <p:pic>
        <p:nvPicPr>
          <p:cNvPr id="15" name="">
            <a:extLst>
              <a:ext uri="{6EC6B626-BDE0-4838-AA22-0E786329A9F0}">
                <a16:creationId xmlns:a16="http://schemas.microsoft.com/office/drawing/2010/main" id="{54BA37C2-428F-4A39-BB87-3E31B4FEFA70}"/>
              </a:ext>
            </a:extLst>
          </p:cNvPr>
          <p:cNvPicPr>
            <a:picLocks noChangeAspect="true"/>
          </p:cNvPicPr>
          <p:nvPr/>
        </p:nvPicPr>
        <p:blipFill>
          <a:blip r:embed="rId9">
            <a:alphaModFix amt="52000"/>
          </a:blip>
          <a:stretch>
            <a:fillRect/>
          </a:stretch>
        </p:blipFill>
        <p:spPr>
          <a:xfrm flipH="false" flipV="false" rot="0">
            <a:off x="2924175" y="1476375"/>
            <a:ext cx="1245744" cy="438122"/>
          </a:xfrm>
          <a:prstGeom prst="rect">
            <a:avLst/>
          </a:prstGeom>
          <a:noFill/>
        </p:spPr>
      </p:pic>
      <p:pic>
        <p:nvPicPr>
          <p:cNvPr id="16" name="">
            <a:extLst>
              <a:ext uri="{E0953AF2-095F-4A87-B8C7-5702BCBF1ED8}">
                <a16:creationId xmlns:a16="http://schemas.microsoft.com/office/drawing/2010/main" id="{19CAF5AD-9275-4E30-B107-E6A7E7056A48}"/>
              </a:ext>
            </a:extLst>
          </p:cNvPr>
          <p:cNvPicPr>
            <a:picLocks noChangeAspect="true"/>
          </p:cNvPicPr>
          <p:nvPr/>
        </p:nvPicPr>
        <p:blipFill>
          <a:blip r:embed="rId9">
            <a:alphaModFix amt="52000"/>
          </a:blip>
          <a:stretch>
            <a:fillRect/>
          </a:stretch>
        </p:blipFill>
        <p:spPr>
          <a:xfrm flipH="true" flipV="false" rot="0">
            <a:off x="5732107" y="1454467"/>
            <a:ext cx="1245744" cy="438122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0B571297-0B25-4C02-9E28-491C4BB571BB}">
                <a16:creationId xmlns:a16="http://schemas.microsoft.com/office/drawing/2010/main" id="{F3ED7409-7397-43FF-936E-BDBB9C4D4D84}"/>
              </a:ext>
            </a:extLst>
          </p:cNvPr>
          <p:cNvPicPr>
            <a:picLocks noChangeAspect="true"/>
          </p:cNvPicPr>
          <p:nvPr/>
        </p:nvPicPr>
        <p:blipFill>
          <a:blip r:embed="rId10">
            <a:alphaModFix amt="52000"/>
          </a:blip>
          <a:stretch>
            <a:fillRect/>
          </a:stretch>
        </p:blipFill>
        <p:spPr>
          <a:xfrm flipH="false" flipV="false" rot="0">
            <a:off x="4933950" y="3320900"/>
            <a:ext cx="79825" cy="223510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2007A827-020F-47AE-B644-3E62BA57E46A}">
                <a16:creationId xmlns:a16="http://schemas.microsoft.com/office/drawing/2010/main" id="{0E00E154-F7B0-4BCB-A8D7-A5495BE78C4E}"/>
              </a:ext>
            </a:extLst>
          </p:cNvPr>
          <p:cNvPicPr>
            <a:picLocks noChangeAspect="true"/>
          </p:cNvPicPr>
          <p:nvPr/>
        </p:nvPicPr>
        <p:blipFill>
          <a:blip r:embed="rId9">
            <a:alphaModFix amt="52000"/>
          </a:blip>
          <a:stretch>
            <a:fillRect/>
          </a:stretch>
        </p:blipFill>
        <p:spPr>
          <a:xfrm flipH="false" flipV="false" rot="10800000">
            <a:off x="5711437" y="2925756"/>
            <a:ext cx="1245744" cy="438122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BE8409D5-9A5E-4BBB-B2FB-0AF9A433B1FF}">
                <a16:creationId xmlns:a16="http://schemas.microsoft.com/office/drawing/2010/main" id="{6FB6CF12-C850-4619-8C04-C28336B660EF}"/>
              </a:ext>
            </a:extLst>
          </p:cNvPr>
          <p:cNvPicPr>
            <a:picLocks noChangeAspect="true"/>
          </p:cNvPicPr>
          <p:nvPr/>
        </p:nvPicPr>
        <p:blipFill>
          <a:blip r:embed="rId9">
            <a:alphaModFix amt="52000"/>
          </a:blip>
          <a:stretch>
            <a:fillRect/>
          </a:stretch>
        </p:blipFill>
        <p:spPr>
          <a:xfrm flipH="false" flipV="true" rot="0">
            <a:off x="3050562" y="2971800"/>
            <a:ext cx="1245744" cy="438122"/>
          </a:xfrm>
          <a:prstGeom prst="rect">
            <a:avLst/>
          </a:prstGeom>
          <a:noFill/>
        </p:spPr>
      </p:pic>
      <p:pic>
        <p:nvPicPr>
          <p:cNvPr id="20" name="">
            <a:extLst>
              <a:ext uri="{5D29E9D9-AC42-4540-8C70-7A815C0D2B79}">
                <a16:creationId xmlns:a16="http://schemas.microsoft.com/office/drawing/2010/main" id="{D702CB6B-19A1-4334-B2CA-A458CD41B8BD}"/>
              </a:ext>
            </a:extLst>
          </p:cNvPr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flipH="false" flipV="false" rot="0">
            <a:off x="7785341" y="4638258"/>
            <a:ext cx="1036468" cy="277168"/>
          </a:xfrm>
          <a:prstGeom prst="rect">
            <a:avLst/>
          </a:prstGeom>
          <a:noFill/>
        </p:spPr>
      </p:pic>
      <p:pic>
        <p:nvPicPr>
          <p:cNvPr id="21" name="">
            <a:extLst>
              <a:ext uri="{F5A8A074-75FC-4FE8-BEE2-693E9AEAED32}">
                <a16:creationId xmlns:a16="http://schemas.microsoft.com/office/drawing/2010/main" id="{553D5B90-4EC6-482F-99B9-C0379EC07273}"/>
              </a:ext>
            </a:extLst>
          </p:cNvPr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flipH="false" flipV="false" rot="0">
            <a:off x="6285788" y="1651239"/>
            <a:ext cx="192855" cy="199743"/>
          </a:xfrm>
          <a:prstGeom prst="rect">
            <a:avLst/>
          </a:prstGeom>
          <a:noFill/>
        </p:spPr>
      </p:pic>
      <p:pic>
        <p:nvPicPr>
          <p:cNvPr id="22" name="">
            <a:extLst>
              <a:ext uri="{18F999F7-D8D3-46E0-B95F-FFEF452F276D}">
                <a16:creationId xmlns:a16="http://schemas.microsoft.com/office/drawing/2010/main" id="{1921CD30-19E7-496D-8E38-5AA9E4ABC131}"/>
              </a:ext>
            </a:extLst>
          </p:cNvPr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flipH="false" flipV="false" rot="0">
            <a:off x="7014710" y="1642638"/>
            <a:ext cx="221059" cy="221059"/>
          </a:xfrm>
          <a:prstGeom prst="rect">
            <a:avLst/>
          </a:prstGeom>
          <a:noFill/>
        </p:spPr>
      </p:pic>
      <p:pic>
        <p:nvPicPr>
          <p:cNvPr id="23" name="">
            <a:extLst>
              <a:ext uri="{AD748158-7915-426C-B1B7-A553B829A98A}">
                <a16:creationId xmlns:a16="http://schemas.microsoft.com/office/drawing/2010/main" id="{2188DC67-7C84-49B0-A870-1E6EA82F1D48}"/>
              </a:ext>
            </a:extLst>
          </p:cNvPr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flipH="false" flipV="false" rot="0">
            <a:off x="7299663" y="1610728"/>
            <a:ext cx="435401" cy="231029"/>
          </a:xfrm>
          <a:prstGeom prst="rect">
            <a:avLst/>
          </a:prstGeom>
          <a:noFill/>
        </p:spPr>
      </p:pic>
      <p:pic>
        <p:nvPicPr>
          <p:cNvPr id="24" name="">
            <a:extLst>
              <a:ext uri="{8CE405F9-F2C4-4151-80CA-5D83AF5220E9}">
                <a16:creationId xmlns:a16="http://schemas.microsoft.com/office/drawing/2010/main" id="{04377E20-DFE4-4370-A9FB-B5FE4364585C}"/>
              </a:ext>
            </a:extLst>
          </p:cNvPr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flipH="false" flipV="false" rot="0">
            <a:off x="7832302" y="1569110"/>
            <a:ext cx="276175" cy="276175"/>
          </a:xfrm>
          <a:prstGeom prst="rect">
            <a:avLst/>
          </a:prstGeom>
          <a:noFill/>
        </p:spPr>
      </p:pic>
      <p:pic>
        <p:nvPicPr>
          <p:cNvPr id="25" name="">
            <a:extLst>
              <a:ext uri="{320DB754-18CF-42AB-A6B8-A2828B3D6881}">
                <a16:creationId xmlns:a16="http://schemas.microsoft.com/office/drawing/2010/main" id="{DF000C03-00E4-452D-9809-9CA26DE4948D}"/>
              </a:ext>
            </a:extLst>
          </p:cNvPr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flipH="false" flipV="false" rot="0">
            <a:off x="6269288" y="2121553"/>
            <a:ext cx="231500" cy="141283"/>
          </a:xfrm>
          <a:prstGeom prst="rect">
            <a:avLst/>
          </a:prstGeom>
          <a:noFill/>
        </p:spPr>
      </p:pic>
      <p:pic>
        <p:nvPicPr>
          <p:cNvPr id="26" name="">
            <a:extLst>
              <a:ext uri="{6037896A-FB50-4CE9-B702-7DCEF41A9EC9}">
                <a16:creationId xmlns:a16="http://schemas.microsoft.com/office/drawing/2010/main" id="{202F7E2E-76DB-4939-97BA-EF4955E3A359}"/>
              </a:ext>
            </a:extLst>
          </p:cNvPr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flipH="false" flipV="false" rot="0">
            <a:off x="6668715" y="2129262"/>
            <a:ext cx="169210" cy="169210"/>
          </a:xfrm>
          <a:prstGeom prst="rect">
            <a:avLst/>
          </a:prstGeom>
          <a:noFill/>
        </p:spPr>
      </p:pic>
      <p:pic>
        <p:nvPicPr>
          <p:cNvPr id="27" name="">
            <a:extLst>
              <a:ext uri="{35331F95-3D31-4E68-8891-F87384455AD7}">
                <a16:creationId xmlns:a16="http://schemas.microsoft.com/office/drawing/2010/main" id="{E88BBEBE-B811-4037-B269-6FB1553DF6C1}"/>
              </a:ext>
            </a:extLst>
          </p:cNvPr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flipH="false" flipV="false" rot="0">
            <a:off x="7067113" y="2121596"/>
            <a:ext cx="123267" cy="185945"/>
          </a:xfrm>
          <a:prstGeom prst="rect">
            <a:avLst/>
          </a:prstGeom>
          <a:noFill/>
        </p:spPr>
      </p:pic>
      <p:pic>
        <p:nvPicPr>
          <p:cNvPr id="28" name="">
            <a:extLst>
              <a:ext uri="{AB3D1436-C5FC-4B6A-9832-DA6BBADA78AB}">
                <a16:creationId xmlns:a16="http://schemas.microsoft.com/office/drawing/2010/main" id="{BA915E03-3769-4586-994E-53DC92CE8BD8}"/>
              </a:ext>
            </a:extLst>
          </p:cNvPr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flipH="false" flipV="false" rot="0">
            <a:off x="7386518" y="2175343"/>
            <a:ext cx="300395" cy="77950"/>
          </a:xfrm>
          <a:prstGeom prst="rect">
            <a:avLst/>
          </a:prstGeom>
          <a:noFill/>
        </p:spPr>
      </p:pic>
      <p:pic>
        <p:nvPicPr>
          <p:cNvPr id="29" name="">
            <a:extLst>
              <a:ext uri="{CBC72A6D-D418-4876-890C-0C06C211AA3C}">
                <a16:creationId xmlns:a16="http://schemas.microsoft.com/office/drawing/2010/main" id="{4B76F812-806D-4846-94F3-971A84BC24EA}"/>
              </a:ext>
            </a:extLst>
          </p:cNvPr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flipH="false" flipV="false" rot="0">
            <a:off x="7859944" y="2113683"/>
            <a:ext cx="258503" cy="258503"/>
          </a:xfrm>
          <a:prstGeom prst="rect">
            <a:avLst/>
          </a:prstGeom>
          <a:noFill/>
        </p:spPr>
      </p:pic>
      <p:pic>
        <p:nvPicPr>
          <p:cNvPr id="30" name="">
            <a:extLst>
              <a:ext uri="{06C8CF19-27F0-4738-94C4-10748780AD8E}">
                <a16:creationId xmlns:a16="http://schemas.microsoft.com/office/drawing/2010/main" id="{CE5B2609-C86C-4A41-82D7-3D41827EC8F1}"/>
              </a:ext>
            </a:extLst>
          </p:cNvPr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flipH="false" flipV="false" rot="0">
            <a:off x="8373246" y="1647872"/>
            <a:ext cx="127445" cy="171320"/>
          </a:xfrm>
          <a:prstGeom prst="rect">
            <a:avLst/>
          </a:prstGeom>
          <a:noFill/>
        </p:spPr>
      </p:pic>
      <p:pic>
        <p:nvPicPr>
          <p:cNvPr id="31" name="">
            <a:extLst>
              <a:ext uri="{857A4B26-E20A-4A2A-B42A-44C8A4E92AB9}">
                <a16:creationId xmlns:a16="http://schemas.microsoft.com/office/drawing/2010/main" id="{2C818E76-68AF-4847-AA06-13D8D757CC22}"/>
              </a:ext>
            </a:extLst>
          </p:cNvPr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flipH="false" flipV="false" rot="0">
            <a:off x="8345274" y="2125506"/>
            <a:ext cx="177629" cy="177629"/>
          </a:xfrm>
          <a:prstGeom prst="rect">
            <a:avLst/>
          </a:prstGeom>
          <a:noFill/>
        </p:spPr>
      </p:pic>
      <p:pic>
        <p:nvPicPr>
          <p:cNvPr id="32" name="">
            <a:extLst>
              <a:ext uri="{D836FBBD-A7D8-4F00-9508-2DBDD82221CB}">
                <a16:creationId xmlns:a16="http://schemas.microsoft.com/office/drawing/2010/main" id="{5106D8A2-D5D5-4159-B8C3-8764FC80AFCA}"/>
              </a:ext>
            </a:extLst>
          </p:cNvPr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flipH="false" flipV="false" rot="0">
            <a:off x="6189054" y="2523135"/>
            <a:ext cx="359541" cy="224535"/>
          </a:xfrm>
          <a:prstGeom prst="rect">
            <a:avLst/>
          </a:prstGeom>
          <a:noFill/>
        </p:spPr>
      </p:pic>
      <p:pic>
        <p:nvPicPr>
          <p:cNvPr id="33" name="">
            <a:extLst>
              <a:ext uri="{A789EF06-1C13-4497-A65B-F29296E41E5C}">
                <a16:creationId xmlns:a16="http://schemas.microsoft.com/office/drawing/2010/main" id="{09E019C1-1515-45D5-A73A-3BB5A632CC29}"/>
              </a:ext>
            </a:extLst>
          </p:cNvPr>
          <p:cNvPicPr>
            <a:picLocks noChangeAspect="true"/>
          </p:cNvPicPr>
          <p:nvPr/>
        </p:nvPicPr>
        <p:blipFill>
          <a:blip r:embed="rId24"/>
          <a:stretch>
            <a:fillRect/>
          </a:stretch>
        </p:blipFill>
        <p:spPr>
          <a:xfrm flipH="false" flipV="false" rot="0">
            <a:off x="6601692" y="1656969"/>
            <a:ext cx="334235" cy="175473"/>
          </a:xfrm>
          <a:prstGeom prst="rect">
            <a:avLst/>
          </a:prstGeom>
          <a:noFill/>
        </p:spPr>
      </p:pic>
      <p:pic>
        <p:nvPicPr>
          <p:cNvPr id="34" name="">
            <a:extLst>
              <a:ext uri="{55F95AC6-662B-4A02-BD6D-9259AB24C273}">
                <a16:creationId xmlns:a16="http://schemas.microsoft.com/office/drawing/2010/main" id="{7C64843D-C67F-490D-97BB-C8986BFA6A48}"/>
              </a:ext>
            </a:extLst>
          </p:cNvPr>
          <p:cNvPicPr>
            <a:picLocks noChangeAspect="true"/>
          </p:cNvPicPr>
          <p:nvPr/>
        </p:nvPicPr>
        <p:blipFill>
          <a:blip r:embed="rId25"/>
          <a:stretch>
            <a:fillRect/>
          </a:stretch>
        </p:blipFill>
        <p:spPr>
          <a:xfrm flipH="false" flipV="false" rot="0">
            <a:off x="2131818" y="1665246"/>
            <a:ext cx="286389" cy="286389"/>
          </a:xfrm>
          <a:prstGeom prst="rect">
            <a:avLst/>
          </a:prstGeom>
          <a:noFill/>
        </p:spPr>
      </p:pic>
      <p:pic>
        <p:nvPicPr>
          <p:cNvPr id="35" name="">
            <a:extLst>
              <a:ext uri="{A16249D6-B282-4376-B741-733DA52FD1C3}">
                <a16:creationId xmlns:a16="http://schemas.microsoft.com/office/drawing/2010/main" id="{BEF44EDF-FDA5-40B2-A006-0FC862CE428F}"/>
              </a:ext>
            </a:extLst>
          </p:cNvPr>
          <p:cNvPicPr>
            <a:picLocks noChangeAspect="true"/>
          </p:cNvPicPr>
          <p:nvPr/>
        </p:nvPicPr>
        <p:blipFill>
          <a:blip r:embed="rId26"/>
          <a:stretch>
            <a:fillRect/>
          </a:stretch>
        </p:blipFill>
        <p:spPr>
          <a:xfrm flipH="false" flipV="false" rot="0">
            <a:off x="2602174" y="1669590"/>
            <a:ext cx="277707" cy="277707"/>
          </a:xfrm>
          <a:prstGeom prst="rect">
            <a:avLst/>
          </a:prstGeom>
          <a:noFill/>
        </p:spPr>
      </p:pic>
      <p:pic>
        <p:nvPicPr>
          <p:cNvPr id="36" name="">
            <a:extLst>
              <a:ext uri="{332D6CCF-212F-41F8-82FA-FBE61EF402A3}">
                <a16:creationId xmlns:a16="http://schemas.microsoft.com/office/drawing/2010/main" id="{07338567-E6A0-4A18-B0EF-992C7743009B}"/>
              </a:ext>
            </a:extLst>
          </p:cNvPr>
          <p:cNvPicPr>
            <a:picLocks noChangeAspect="true"/>
          </p:cNvPicPr>
          <p:nvPr/>
        </p:nvPicPr>
        <p:blipFill>
          <a:blip r:embed="rId27"/>
          <a:stretch>
            <a:fillRect/>
          </a:stretch>
        </p:blipFill>
        <p:spPr>
          <a:xfrm flipH="false" flipV="false" rot="0">
            <a:off x="3037208" y="1653397"/>
            <a:ext cx="310095" cy="310095"/>
          </a:xfrm>
          <a:prstGeom prst="rect">
            <a:avLst/>
          </a:prstGeom>
          <a:noFill/>
        </p:spPr>
      </p:pic>
      <p:pic>
        <p:nvPicPr>
          <p:cNvPr id="37" name="">
            <a:extLst>
              <a:ext uri="{271A3FBD-94A3-45A5-8764-B9D3B4AF958D}">
                <a16:creationId xmlns:a16="http://schemas.microsoft.com/office/drawing/2010/main" id="{A33D779B-0ABC-426B-91E2-2984C6C8CF85}"/>
              </a:ext>
            </a:extLst>
          </p:cNvPr>
          <p:cNvPicPr>
            <a:picLocks noChangeAspect="true"/>
          </p:cNvPicPr>
          <p:nvPr/>
        </p:nvPicPr>
        <p:blipFill>
          <a:blip r:embed="rId28"/>
          <a:stretch>
            <a:fillRect/>
          </a:stretch>
        </p:blipFill>
        <p:spPr>
          <a:xfrm flipH="false" flipV="false" rot="0">
            <a:off x="3470350" y="1677402"/>
            <a:ext cx="262070" cy="262070"/>
          </a:xfrm>
          <a:prstGeom prst="rect">
            <a:avLst/>
          </a:prstGeom>
          <a:noFill/>
        </p:spPr>
      </p:pic>
      <p:pic>
        <p:nvPicPr>
          <p:cNvPr id="38" name="">
            <a:extLst>
              <a:ext uri="{416B3507-6B2E-41B5-81B3-BA79D9FBFCF2}">
                <a16:creationId xmlns:a16="http://schemas.microsoft.com/office/drawing/2010/main" id="{74ED7A65-D545-497E-A750-E0D7965C0A9E}"/>
              </a:ext>
            </a:extLst>
          </p:cNvPr>
          <p:cNvPicPr>
            <a:picLocks noChangeAspect="true"/>
          </p:cNvPicPr>
          <p:nvPr/>
        </p:nvPicPr>
        <p:blipFill>
          <a:blip r:embed="rId29"/>
          <a:stretch>
            <a:fillRect/>
          </a:stretch>
        </p:blipFill>
        <p:spPr>
          <a:xfrm flipH="false" flipV="false" rot="0">
            <a:off x="2599145" y="2113985"/>
            <a:ext cx="238484" cy="181192"/>
          </a:xfrm>
          <a:prstGeom prst="rect">
            <a:avLst/>
          </a:prstGeom>
          <a:noFill/>
        </p:spPr>
      </p:pic>
      <p:pic>
        <p:nvPicPr>
          <p:cNvPr id="39" name="">
            <a:extLst>
              <a:ext uri="{C3B738A8-E713-424C-8969-E7B716DEE208}">
                <a16:creationId xmlns:a16="http://schemas.microsoft.com/office/drawing/2010/main" id="{EAE18B03-A5A4-4233-A6C0-F8EFB4BA1C45}"/>
              </a:ext>
            </a:extLst>
          </p:cNvPr>
          <p:cNvPicPr>
            <a:picLocks noChangeAspect="true"/>
          </p:cNvPicPr>
          <p:nvPr/>
        </p:nvPicPr>
        <p:blipFill>
          <a:blip r:embed="rId30"/>
          <a:stretch>
            <a:fillRect/>
          </a:stretch>
        </p:blipFill>
        <p:spPr>
          <a:xfrm flipH="false" flipV="false" rot="0">
            <a:off x="3036170" y="2091747"/>
            <a:ext cx="268346" cy="268346"/>
          </a:xfrm>
          <a:prstGeom prst="rect">
            <a:avLst/>
          </a:prstGeom>
          <a:noFill/>
        </p:spPr>
      </p:pic>
      <p:pic>
        <p:nvPicPr>
          <p:cNvPr id="40" name="">
            <a:extLst>
              <a:ext uri="{E0EF870B-7768-47D4-B69B-993C6FB867BC}">
                <a16:creationId xmlns:a16="http://schemas.microsoft.com/office/drawing/2010/main" id="{DE79403B-304F-45C7-80F9-F0ED78333A9D}"/>
              </a:ext>
            </a:extLst>
          </p:cNvPr>
          <p:cNvPicPr>
            <a:picLocks noChangeAspect="true"/>
          </p:cNvPicPr>
          <p:nvPr/>
        </p:nvPicPr>
        <p:blipFill>
          <a:blip r:embed="rId31"/>
          <a:stretch>
            <a:fillRect/>
          </a:stretch>
        </p:blipFill>
        <p:spPr>
          <a:xfrm flipH="false" flipV="false" rot="0">
            <a:off x="3476815" y="2124265"/>
            <a:ext cx="209176" cy="209176"/>
          </a:xfrm>
          <a:prstGeom prst="rect">
            <a:avLst/>
          </a:prstGeom>
          <a:noFill/>
        </p:spPr>
      </p:pic>
      <p:pic>
        <p:nvPicPr>
          <p:cNvPr id="41" name="">
            <a:extLst>
              <a:ext uri="{6BDAF3CB-5D07-4596-A471-308439530659}">
                <a16:creationId xmlns:a16="http://schemas.microsoft.com/office/drawing/2010/main" id="{667B698A-EEBE-4D38-8A77-D3683EEBE35C}"/>
              </a:ext>
            </a:extLst>
          </p:cNvPr>
          <p:cNvPicPr>
            <a:picLocks noChangeAspect="true"/>
          </p:cNvPicPr>
          <p:nvPr/>
        </p:nvPicPr>
        <p:blipFill>
          <a:blip r:embed="rId32"/>
          <a:stretch>
            <a:fillRect/>
          </a:stretch>
        </p:blipFill>
        <p:spPr>
          <a:xfrm flipH="false" flipV="false" rot="0">
            <a:off x="6265550" y="3491441"/>
            <a:ext cx="239224" cy="239224"/>
          </a:xfrm>
          <a:prstGeom prst="rect">
            <a:avLst/>
          </a:prstGeom>
          <a:noFill/>
        </p:spPr>
      </p:pic>
      <p:pic>
        <p:nvPicPr>
          <p:cNvPr id="42" name="">
            <a:extLst>
              <a:ext uri="{8B2A4CA4-7D88-4C73-8540-1509A8B7CEDA}">
                <a16:creationId xmlns:a16="http://schemas.microsoft.com/office/drawing/2010/main" id="{4A195A79-F83D-497A-AE91-7B0659646D09}"/>
              </a:ext>
            </a:extLst>
          </p:cNvPr>
          <p:cNvPicPr>
            <a:picLocks noChangeAspect="true"/>
          </p:cNvPicPr>
          <p:nvPr/>
        </p:nvPicPr>
        <p:blipFill>
          <a:blip r:embed="rId33"/>
          <a:stretch>
            <a:fillRect/>
          </a:stretch>
        </p:blipFill>
        <p:spPr>
          <a:xfrm flipH="false" flipV="false" rot="0">
            <a:off x="6652473" y="3470856"/>
            <a:ext cx="233803" cy="233803"/>
          </a:xfrm>
          <a:prstGeom prst="rect">
            <a:avLst/>
          </a:prstGeom>
          <a:noFill/>
        </p:spPr>
      </p:pic>
      <p:pic>
        <p:nvPicPr>
          <p:cNvPr id="43" name="">
            <a:extLst>
              <a:ext uri="{D0A00FEC-595F-4E02-B98C-53CEE2ACB4F6}">
                <a16:creationId xmlns:a16="http://schemas.microsoft.com/office/drawing/2010/main" id="{728C2CDD-8425-468D-9A63-9526B0B45227}"/>
              </a:ext>
            </a:extLst>
          </p:cNvPr>
          <p:cNvPicPr>
            <a:picLocks noChangeAspect="true"/>
          </p:cNvPicPr>
          <p:nvPr/>
        </p:nvPicPr>
        <p:blipFill>
          <a:blip r:embed="rId34"/>
          <a:stretch>
            <a:fillRect/>
          </a:stretch>
        </p:blipFill>
        <p:spPr>
          <a:xfrm flipH="false" flipV="false" rot="0">
            <a:off x="2168691" y="3572743"/>
            <a:ext cx="212637" cy="212637"/>
          </a:xfrm>
          <a:prstGeom prst="rect">
            <a:avLst/>
          </a:prstGeom>
          <a:noFill/>
        </p:spPr>
      </p:pic>
      <p:pic>
        <p:nvPicPr>
          <p:cNvPr id="44" name="">
            <a:extLst>
              <a:ext uri="{53228FFA-D58E-407D-AB34-5C241DEB04F2}">
                <a16:creationId xmlns:a16="http://schemas.microsoft.com/office/drawing/2010/main" id="{E34C47BA-A3D9-45D9-A67B-F8AEEE895C96}"/>
              </a:ext>
            </a:extLst>
          </p:cNvPr>
          <p:cNvPicPr>
            <a:picLocks noChangeAspect="true"/>
          </p:cNvPicPr>
          <p:nvPr/>
        </p:nvPicPr>
        <p:blipFill>
          <a:blip r:embed="rId35"/>
          <a:stretch>
            <a:fillRect/>
          </a:stretch>
        </p:blipFill>
        <p:spPr>
          <a:xfrm flipH="false" flipV="false" rot="0">
            <a:off x="2615023" y="3591673"/>
            <a:ext cx="241779" cy="183166"/>
          </a:xfrm>
          <a:prstGeom prst="rect">
            <a:avLst/>
          </a:prstGeom>
          <a:noFill/>
        </p:spPr>
      </p:pic>
      <p:pic>
        <p:nvPicPr>
          <p:cNvPr id="45" name="">
            <a:extLst>
              <a:ext uri="{EE2EAC18-0EA1-4B74-AE74-7F27CE59652C}">
                <a16:creationId xmlns:a16="http://schemas.microsoft.com/office/drawing/2010/main" id="{B07A721B-5B77-44E8-B666-003E0DCE5EE1}"/>
              </a:ext>
            </a:extLst>
          </p:cNvPr>
          <p:cNvPicPr>
            <a:picLocks noChangeAspect="true"/>
          </p:cNvPicPr>
          <p:nvPr/>
        </p:nvPicPr>
        <p:blipFill>
          <a:blip r:embed="rId36"/>
          <a:stretch>
            <a:fillRect/>
          </a:stretch>
        </p:blipFill>
        <p:spPr>
          <a:xfrm flipH="false" flipV="false" rot="0">
            <a:off x="3057464" y="3582207"/>
            <a:ext cx="201003" cy="197680"/>
          </a:xfrm>
          <a:prstGeom prst="rect">
            <a:avLst/>
          </a:prstGeom>
          <a:noFill/>
        </p:spPr>
      </p:pic>
      <p:pic>
        <p:nvPicPr>
          <p:cNvPr id="46" name="">
            <a:extLst>
              <a:ext uri="{D037DC34-B5A7-47A4-9624-677BCE438E34}">
                <a16:creationId xmlns:a16="http://schemas.microsoft.com/office/drawing/2010/main" id="{3D5ED07C-A3A0-4B76-86D3-1DA6C0B5893A}"/>
              </a:ext>
            </a:extLst>
          </p:cNvPr>
          <p:cNvPicPr>
            <a:picLocks noChangeAspect="true"/>
          </p:cNvPicPr>
          <p:nvPr/>
        </p:nvPicPr>
        <p:blipFill>
          <a:blip r:embed="rId37"/>
          <a:stretch>
            <a:fillRect/>
          </a:stretch>
        </p:blipFill>
        <p:spPr>
          <a:xfrm flipH="false" flipV="false" rot="0">
            <a:off x="3396469" y="3563283"/>
            <a:ext cx="406062" cy="228496"/>
          </a:xfrm>
          <a:prstGeom prst="rect">
            <a:avLst/>
          </a:prstGeom>
          <a:noFill/>
        </p:spPr>
      </p:pic>
      <p:pic>
        <p:nvPicPr>
          <p:cNvPr id="47" name="">
            <a:extLst>
              <a:ext uri="{34B7D37D-9AAD-45DB-A924-65929ADA8CE2}">
                <a16:creationId xmlns:a16="http://schemas.microsoft.com/office/drawing/2010/main" id="{B8ECC93F-4615-4D7E-B819-C667D0E36090}"/>
              </a:ext>
            </a:extLst>
          </p:cNvPr>
          <p:cNvPicPr>
            <a:picLocks noChangeAspect="true"/>
          </p:cNvPicPr>
          <p:nvPr/>
        </p:nvPicPr>
        <p:blipFill>
          <a:blip r:embed="rId38"/>
          <a:stretch>
            <a:fillRect/>
          </a:stretch>
        </p:blipFill>
        <p:spPr>
          <a:xfrm flipH="false" flipV="false" rot="0">
            <a:off x="4591513" y="3810463"/>
            <a:ext cx="265772" cy="265772"/>
          </a:xfrm>
          <a:prstGeom prst="rect">
            <a:avLst/>
          </a:prstGeom>
          <a:noFill/>
        </p:spPr>
      </p:pic>
      <p:pic>
        <p:nvPicPr>
          <p:cNvPr id="48" name="">
            <a:extLst>
              <a:ext uri="{6CAC7BAF-9B78-49A1-8311-FC2FDB85C12F}">
                <a16:creationId xmlns:a16="http://schemas.microsoft.com/office/drawing/2010/main" id="{1DF2C882-9D11-4EAF-9679-1CBC815D16E7}"/>
              </a:ext>
            </a:extLst>
          </p:cNvPr>
          <p:cNvPicPr>
            <a:picLocks noChangeAspect="true"/>
          </p:cNvPicPr>
          <p:nvPr/>
        </p:nvPicPr>
        <p:blipFill>
          <a:blip r:embed="rId39"/>
          <a:stretch>
            <a:fillRect/>
          </a:stretch>
        </p:blipFill>
        <p:spPr>
          <a:xfrm flipH="false" flipV="false" rot="0">
            <a:off x="5037252" y="3844040"/>
            <a:ext cx="231549" cy="225455"/>
          </a:xfrm>
          <a:prstGeom prst="rect">
            <a:avLst/>
          </a:prstGeom>
          <a:noFill/>
        </p:spPr>
      </p:pic>
    </p:spTree>
    <p:extLst>
      <p:ext uri="{5CBA346C-D440-4BA5-B41E-B3F96A280D75}">
        <p14:creationId xmlns:p14="http://schemas.microsoft.com/office/powerpoint/2010/main" val="1718792238497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588CA170-206F-41B8-8EE3-490E8EF2FBED}">
                <a16:creationId xmlns:a16="http://schemas.microsoft.com/office/drawing/2010/main" id="{F5842623-A1CB-4437-946A-B1AEF674D0A7}"/>
              </a:ext>
            </a:extLst>
          </p:cNvPr>
          <p:cNvSpPr/>
          <p:nvPr/>
        </p:nvSpPr>
        <p:spPr>
          <a:xfrm flipH="false" flipV="false" rot="0">
            <a:off x="1047750" y="7305"/>
            <a:ext cx="8092297" cy="5140880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b="1" dirty="0" lang="en-US">
                <a:solidFill>
                  <a:srgbClr val="f9fdff"/>
                </a:solidFill>
                <a:latin typeface="+mn-lt"/>
              </a:rPr>
              <a:t/>
            </a:r>
            <a:endParaRPr b="1" dirty="0" lang="en-US">
              <a:solidFill>
                <a:srgbClr val="f9fdff"/>
              </a:solidFill>
              <a:latin typeface="+mn-lt"/>
            </a:endParaRPr>
          </a:p>
        </p:txBody>
      </p:sp>
      <p:sp>
        <p:nvSpPr>
          <p:cNvPr id="3" name="">
            <a:extLst>
              <a:ext uri="{FE1F9665-9383-400B-B24A-31B606E56F2E}">
                <a16:creationId xmlns:a16="http://schemas.microsoft.com/office/drawing/2010/main" id="{D1E7C093-7FD7-4CAC-83BC-96A0837BEB90}"/>
              </a:ext>
            </a:extLst>
          </p:cNvPr>
          <p:cNvSpPr/>
          <p:nvPr/>
        </p:nvSpPr>
        <p:spPr>
          <a:xfrm flipH="false" flipV="false" rot="0">
            <a:off x="1442685" y="1554670"/>
            <a:ext cx="7363768" cy="2432218"/>
          </a:xfrm>
          <a:prstGeom prst="roundRect">
            <a:avLst>
              <a:gd fmla="val 3731" name="adj"/>
            </a:avLst>
          </a:prstGeom>
          <a:solidFill>
            <a:schemeClr val="bg1"/>
          </a:solidFill>
          <a:ln cap="flat" w="9525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4" name="">
            <a:extLst>
              <a:ext uri="{BE3FEA3D-53E7-401E-B5CC-B31328C4CE4C}">
                <a16:creationId xmlns:a16="http://schemas.microsoft.com/office/drawing/2010/main" id="{3284903E-D53A-4E21-AC78-3FC928866101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3276428" y="-1961530"/>
            <a:ext cx="1331331" cy="5143500"/>
          </a:xfrm>
          <a:prstGeom prst="rect">
            <a:avLst/>
          </a:prstGeom>
          <a:noFill/>
        </p:spPr>
      </p:pic>
      <p:sp>
        <p:nvSpPr>
          <p:cNvPr id="5" name="">
            <a:extLst>
              <a:ext uri="{23097993-1B43-4921-9AED-BC9D005AEF0E}">
                <a16:creationId xmlns:a16="http://schemas.microsoft.com/office/drawing/2010/main" id="{AA99AC44-F7F7-4E31-A687-C9A6D6FC653A}"/>
              </a:ext>
            </a:extLst>
          </p:cNvPr>
          <p:cNvSpPr txBox="1"/>
          <p:nvPr/>
        </p:nvSpPr>
        <p:spPr>
          <a:xfrm flipH="false" flipV="false" rot="0">
            <a:off x="6035926" y="2369505"/>
            <a:ext cx="1905000" cy="30855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/>
              <a:t/>
            </a:r>
            <a:endParaRPr dirty="0" lang="en-US"/>
          </a:p>
        </p:txBody>
      </p:sp>
      <p:pic>
        <p:nvPicPr>
          <p:cNvPr id="6" name="">
            <a:extLst>
              <a:ext uri="{1076186F-FE55-42B2-A369-01A9BCEB64CB}">
                <a16:creationId xmlns:a16="http://schemas.microsoft.com/office/drawing/2010/main" id="{79FB33EF-C417-4FEC-AEA1-707B85BEDE3C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-9772" y="-914"/>
            <a:ext cx="1095624" cy="5143500"/>
          </a:xfrm>
          <a:prstGeom prst="rect">
            <a:avLst/>
          </a:prstGeom>
          <a:noFill/>
        </p:spPr>
      </p:pic>
      <p:sp>
        <p:nvSpPr>
          <p:cNvPr id="7" name="">
            <a:extLst>
              <a:ext uri="{661DFFC2-F80D-4E70-98E7-9C3C903E718D}">
                <a16:creationId xmlns:a16="http://schemas.microsoft.com/office/drawing/2010/main" id="{72384C19-C68E-4F8A-92C3-9CF16C354222}"/>
              </a:ext>
            </a:extLst>
          </p:cNvPr>
          <p:cNvSpPr txBox="1"/>
          <p:nvPr/>
        </p:nvSpPr>
        <p:spPr>
          <a:xfrm flipH="false" flipV="false" rot="0">
            <a:off x="2747924" y="1859470"/>
            <a:ext cx="4653857" cy="32684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Integration with a</a:t>
            </a: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n</a:t>
            </a: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 </a:t>
            </a:r>
            <a:r>
              <a:rPr b="0" cap="none" dirty="0" err="1" i="0" lang="en-US" sz="1600">
                <a:solidFill>
                  <a:schemeClr val="tx1"/>
                </a:solidFill>
                <a:latin typeface="Zoho Puvi"/>
              </a:rPr>
              <a:t>HCM</a:t>
            </a: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 solution </a:t>
            </a:r>
            <a:endParaRPr b="0" cap="none" dirty="0" i="0" lang="en-US" sz="16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8" name="">
            <a:extLst>
              <a:ext uri="{BEE943ED-128A-4C61-8B49-AA4CAAD0569E}">
                <a16:creationId xmlns:a16="http://schemas.microsoft.com/office/drawing/2010/main" id="{0C59BAAC-19FC-4C6E-ADDC-61B60302AFBC}"/>
              </a:ext>
            </a:extLst>
          </p:cNvPr>
          <p:cNvSpPr txBox="1"/>
          <p:nvPr/>
        </p:nvSpPr>
        <p:spPr>
          <a:xfrm flipH="false" flipV="false" rot="0">
            <a:off x="2747924" y="493080"/>
            <a:ext cx="4653857" cy="71231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How </a:t>
            </a:r>
            <a:r>
              <a:rPr b="1" cap="none" dirty="0" i="0" lang="en-US" sz="2000">
                <a:solidFill>
                  <a:srgbClr val="123b9b"/>
                </a:solidFill>
                <a:latin typeface="Zoho Puvi"/>
              </a:rPr>
              <a:t>a</a:t>
            </a:r>
            <a:r>
              <a:rPr b="1" cap="none" dirty="0" i="0" lang="en-US" sz="2000">
                <a:solidFill>
                  <a:srgbClr val="123b9b"/>
                </a:solidFill>
                <a:latin typeface="Zoho Puvi"/>
              </a:rPr>
              <a:t>pplication </a:t>
            </a:r>
            <a:r>
              <a:rPr b="1" cap="none" dirty="0" i="0" lang="en-US" sz="2000">
                <a:solidFill>
                  <a:srgbClr val="123b9b"/>
                </a:solidFill>
                <a:latin typeface="Zoho Puvi"/>
              </a:rPr>
              <a:t>i</a:t>
            </a:r>
            <a:r>
              <a:rPr b="1" cap="none" dirty="0" i="0" lang="en-US" sz="2000">
                <a:solidFill>
                  <a:srgbClr val="123b9b"/>
                </a:solidFill>
                <a:latin typeface="Zoho Puvi"/>
              </a:rPr>
              <a:t>ntegrations </a:t>
            </a:r>
          </a:p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000">
                <a:solidFill>
                  <a:srgbClr val="123b9b"/>
                </a:solidFill>
                <a:latin typeface="Zoho Puvi"/>
              </a:rPr>
              <a:t>work</a:t>
            </a: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 in </a:t>
            </a:r>
            <a:r>
              <a:rPr b="1" cap="none" dirty="0" err="1" i="0" lang="en-US" sz="2000">
                <a:solidFill>
                  <a:schemeClr val="tx1"/>
                </a:solidFill>
                <a:latin typeface="Zoho Puvi-light"/>
              </a:rPr>
              <a:t>ADManager</a:t>
            </a: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 Plus</a:t>
            </a:r>
            <a:r>
              <a:rPr b="0" cap="none" dirty="0" i="0" lang="en-US" sz="2000">
                <a:solidFill>
                  <a:schemeClr val="tx1"/>
                </a:solidFill>
                <a:latin typeface="Zoho Puvi"/>
              </a:rPr>
              <a:t>  </a:t>
            </a:r>
            <a:endParaRPr b="0" cap="none" dirty="0" i="0" lang="en-US" sz="20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9" name="">
            <a:extLst>
              <a:ext uri="{79139829-843F-4072-B83D-5070BE4BB5C8}">
                <a16:creationId xmlns:a16="http://schemas.microsoft.com/office/drawing/2010/main" id="{655CF1FC-AB53-412E-B6AC-667B6DF6A588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7785344" y="4638256"/>
            <a:ext cx="1036468" cy="277168"/>
          </a:xfrm>
          <a:prstGeom prst="rect">
            <a:avLst/>
          </a:prstGeom>
          <a:noFill/>
        </p:spPr>
      </p:pic>
      <p:pic>
        <p:nvPicPr>
          <p:cNvPr id="10" name="">
            <a:extLst>
              <a:ext uri="{6A8AB72A-20E0-40B0-B6C2-C49157D5ADEC}">
                <a16:creationId xmlns:a16="http://schemas.microsoft.com/office/drawing/2010/main" id="{F44F69B6-EC96-41B5-9E4E-AE3036FB43F3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1953302" y="2467908"/>
            <a:ext cx="6456594" cy="893483"/>
          </a:xfrm>
          <a:prstGeom prst="rect">
            <a:avLst/>
          </a:prstGeom>
          <a:noFill/>
        </p:spPr>
      </p:pic>
    </p:spTree>
    <p:extLst>
      <p:ext uri="{4A71F4FB-DD97-445A-B88A-CACB8329B257}">
        <p14:creationId xmlns:p14="http://schemas.microsoft.com/office/powerpoint/2010/main" val="1718792238500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5651F168-A22D-4E80-AF73-7A6B3EEF9A86}">
                <a16:creationId xmlns:a16="http://schemas.microsoft.com/office/drawing/2010/main" id="{8262ED52-885B-4E6E-A48B-381DD783F094}"/>
              </a:ext>
            </a:extLst>
          </p:cNvPr>
          <p:cNvSpPr/>
          <p:nvPr/>
        </p:nvSpPr>
        <p:spPr>
          <a:xfrm flipH="false" flipV="false" rot="0">
            <a:off x="1047750" y="7305"/>
            <a:ext cx="8092297" cy="5140880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b="1" dirty="0" lang="en-US">
                <a:solidFill>
                  <a:srgbClr val="f9fdff"/>
                </a:solidFill>
                <a:latin typeface="+mn-lt"/>
              </a:rPr>
              <a:t/>
            </a:r>
            <a:endParaRPr b="1" dirty="0" lang="en-US">
              <a:solidFill>
                <a:srgbClr val="f9fdff"/>
              </a:solidFill>
              <a:latin typeface="+mn-lt"/>
            </a:endParaRPr>
          </a:p>
        </p:txBody>
      </p:sp>
      <p:sp>
        <p:nvSpPr>
          <p:cNvPr id="3" name="">
            <a:extLst>
              <a:ext uri="{31CC321E-2E83-4BC4-B2F0-55BC9505FB18}">
                <a16:creationId xmlns:a16="http://schemas.microsoft.com/office/drawing/2010/main" id="{D37AF6F6-DB61-4291-AA78-D5058E961A54}"/>
              </a:ext>
            </a:extLst>
          </p:cNvPr>
          <p:cNvSpPr/>
          <p:nvPr/>
        </p:nvSpPr>
        <p:spPr>
          <a:xfrm flipH="false" flipV="false" rot="0">
            <a:off x="1442685" y="1554670"/>
            <a:ext cx="7363768" cy="2432218"/>
          </a:xfrm>
          <a:prstGeom prst="roundRect">
            <a:avLst>
              <a:gd fmla="val 3731" name="adj"/>
            </a:avLst>
          </a:prstGeom>
          <a:solidFill>
            <a:schemeClr val="bg1"/>
          </a:solidFill>
          <a:ln cap="flat" w="9525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4" name="">
            <a:extLst>
              <a:ext uri="{11712737-FF61-4F9D-9DE7-786749939447}">
                <a16:creationId xmlns:a16="http://schemas.microsoft.com/office/drawing/2010/main" id="{BD09A2BF-EF43-46E3-A059-A646C9BF6783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3276428" y="-1961530"/>
            <a:ext cx="1331331" cy="5143500"/>
          </a:xfrm>
          <a:prstGeom prst="rect">
            <a:avLst/>
          </a:prstGeom>
          <a:noFill/>
        </p:spPr>
      </p:pic>
      <p:sp>
        <p:nvSpPr>
          <p:cNvPr id="5" name="">
            <a:extLst>
              <a:ext uri="{35E26BCB-A715-471B-B241-3DC87C945274}">
                <a16:creationId xmlns:a16="http://schemas.microsoft.com/office/drawing/2010/main" id="{C3D46216-33E3-4272-82CA-E4701518AC64}"/>
              </a:ext>
            </a:extLst>
          </p:cNvPr>
          <p:cNvSpPr txBox="1"/>
          <p:nvPr/>
        </p:nvSpPr>
        <p:spPr>
          <a:xfrm flipH="false" flipV="false" rot="0">
            <a:off x="6035926" y="2369505"/>
            <a:ext cx="1905000" cy="30855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/>
              <a:t/>
            </a:r>
            <a:endParaRPr dirty="0" lang="en-US"/>
          </a:p>
        </p:txBody>
      </p:sp>
      <p:pic>
        <p:nvPicPr>
          <p:cNvPr id="6" name="">
            <a:extLst>
              <a:ext uri="{12555213-59FA-47B8-A69F-19308FE2B07C}">
                <a16:creationId xmlns:a16="http://schemas.microsoft.com/office/drawing/2010/main" id="{561F0F3B-5CC8-4D3C-82A1-2DD4396A6C04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-9772" y="-914"/>
            <a:ext cx="1095624" cy="5143500"/>
          </a:xfrm>
          <a:prstGeom prst="rect">
            <a:avLst/>
          </a:prstGeom>
          <a:noFill/>
        </p:spPr>
      </p:pic>
      <p:sp>
        <p:nvSpPr>
          <p:cNvPr id="7" name="">
            <a:extLst>
              <a:ext uri="{86DFEC84-77C3-417A-B7D5-7ECAF673F146}">
                <a16:creationId xmlns:a16="http://schemas.microsoft.com/office/drawing/2010/main" id="{4EC7F99D-2542-4797-A683-1C05D68552FC}"/>
              </a:ext>
            </a:extLst>
          </p:cNvPr>
          <p:cNvSpPr txBox="1"/>
          <p:nvPr/>
        </p:nvSpPr>
        <p:spPr>
          <a:xfrm flipH="false" flipV="false" rot="0">
            <a:off x="2747924" y="493080"/>
            <a:ext cx="4653857" cy="71231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How </a:t>
            </a:r>
            <a:r>
              <a:rPr b="1" cap="none" dirty="0" i="0" lang="en-US" sz="2000">
                <a:solidFill>
                  <a:srgbClr val="123b9b"/>
                </a:solidFill>
                <a:latin typeface="Zoho Puvi"/>
              </a:rPr>
              <a:t>a</a:t>
            </a:r>
            <a:r>
              <a:rPr b="1" cap="none" dirty="0" i="0" lang="en-US" sz="2000">
                <a:solidFill>
                  <a:srgbClr val="123b9b"/>
                </a:solidFill>
                <a:latin typeface="Zoho Puvi"/>
              </a:rPr>
              <a:t>pplication </a:t>
            </a:r>
            <a:r>
              <a:rPr b="1" cap="none" dirty="0" i="0" lang="en-US" sz="2000">
                <a:solidFill>
                  <a:srgbClr val="123b9b"/>
                </a:solidFill>
                <a:latin typeface="Zoho Puvi"/>
              </a:rPr>
              <a:t>i</a:t>
            </a:r>
            <a:r>
              <a:rPr b="1" cap="none" dirty="0" i="0" lang="en-US" sz="2000">
                <a:solidFill>
                  <a:srgbClr val="123b9b"/>
                </a:solidFill>
                <a:latin typeface="Zoho Puvi"/>
              </a:rPr>
              <a:t>ntegrations </a:t>
            </a:r>
          </a:p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000">
                <a:solidFill>
                  <a:srgbClr val="123b9b"/>
                </a:solidFill>
                <a:latin typeface="Zoho Puvi"/>
              </a:rPr>
              <a:t>work</a:t>
            </a: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 in </a:t>
            </a:r>
            <a:r>
              <a:rPr b="1" cap="none" dirty="0" err="1" i="0" lang="en-US" sz="2000">
                <a:solidFill>
                  <a:schemeClr val="tx1"/>
                </a:solidFill>
                <a:latin typeface="Zoho Puvi-light"/>
              </a:rPr>
              <a:t>ADManager</a:t>
            </a: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 Plus</a:t>
            </a:r>
            <a:r>
              <a:rPr b="0" cap="none" dirty="0" i="0" lang="en-US" sz="2000">
                <a:solidFill>
                  <a:schemeClr val="tx1"/>
                </a:solidFill>
                <a:latin typeface="Zoho Puvi"/>
              </a:rPr>
              <a:t>  </a:t>
            </a:r>
            <a:endParaRPr b="0" cap="none" dirty="0" i="0" lang="en-US" sz="2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8" name="">
            <a:extLst>
              <a:ext uri="{E0C9199C-4C32-4A65-9FB1-EE95E730B5EC}">
                <a16:creationId xmlns:a16="http://schemas.microsoft.com/office/drawing/2010/main" id="{6F5CA2D2-7215-480C-BB2E-7E9C89804718}"/>
              </a:ext>
            </a:extLst>
          </p:cNvPr>
          <p:cNvSpPr txBox="1"/>
          <p:nvPr/>
        </p:nvSpPr>
        <p:spPr>
          <a:xfrm flipH="false" flipV="false" rot="0">
            <a:off x="3022358" y="1859470"/>
            <a:ext cx="4379423" cy="32684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Integration with an</a:t>
            </a: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 </a:t>
            </a:r>
            <a:r>
              <a:rPr b="0" cap="none" dirty="0" err="1" i="0" lang="en-US" sz="1600">
                <a:solidFill>
                  <a:schemeClr val="tx1"/>
                </a:solidFill>
                <a:latin typeface="Zoho Puvi"/>
              </a:rPr>
              <a:t>ITSM</a:t>
            </a: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/help desk</a:t>
            </a: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 </a:t>
            </a: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solution </a:t>
            </a:r>
            <a:endParaRPr b="0" cap="none" dirty="0" i="0" lang="en-US" sz="16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9" name="">
            <a:extLst>
              <a:ext uri="{9EC1DAA5-F185-40F2-9FEE-805DF62E5C81}">
                <a16:creationId xmlns:a16="http://schemas.microsoft.com/office/drawing/2010/main" id="{2206FD7D-2475-4498-968C-44B7C4CCEFEA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7785344" y="4638256"/>
            <a:ext cx="1036468" cy="277168"/>
          </a:xfrm>
          <a:prstGeom prst="rect">
            <a:avLst/>
          </a:prstGeom>
          <a:noFill/>
        </p:spPr>
      </p:pic>
      <p:pic>
        <p:nvPicPr>
          <p:cNvPr id="10" name="">
            <a:extLst>
              <a:ext uri="{98BA7F14-0F05-4E4C-A5BC-AADAC30ECF57}">
                <a16:creationId xmlns:a16="http://schemas.microsoft.com/office/drawing/2010/main" id="{4B9F240C-BF52-4433-BE49-BBF76F912A4B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1932052" y="2525852"/>
            <a:ext cx="6270494" cy="1006195"/>
          </a:xfrm>
          <a:prstGeom prst="rect">
            <a:avLst/>
          </a:prstGeom>
          <a:noFill/>
        </p:spPr>
      </p:pic>
    </p:spTree>
    <p:extLst>
      <p:ext uri="{B8821EB2-3F5F-4D2C-B3F3-59AAD8C3C12E}">
        <p14:creationId xmlns:p14="http://schemas.microsoft.com/office/powerpoint/2010/main" val="1718792238502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609C7BA0-A4ED-48AA-BE69-F25455C7E45E}">
                <a16:creationId xmlns:a16="http://schemas.microsoft.com/office/drawing/2010/main" id="{C8EC9706-4982-4ED4-B7C2-C29CA40659E5}"/>
              </a:ext>
            </a:extLst>
          </p:cNvPr>
          <p:cNvSpPr/>
          <p:nvPr/>
        </p:nvSpPr>
        <p:spPr>
          <a:xfrm flipH="false" flipV="false" rot="0">
            <a:off x="1047750" y="7305"/>
            <a:ext cx="8092297" cy="5140880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b="1" dirty="0" lang="en-US">
                <a:solidFill>
                  <a:srgbClr val="f9fdff"/>
                </a:solidFill>
                <a:latin typeface="+mn-lt"/>
              </a:rPr>
              <a:t/>
            </a:r>
            <a:endParaRPr b="1" dirty="0" lang="en-US">
              <a:solidFill>
                <a:srgbClr val="f9fdff"/>
              </a:solidFill>
              <a:latin typeface="+mn-lt"/>
            </a:endParaRPr>
          </a:p>
        </p:txBody>
      </p:sp>
      <p:pic>
        <p:nvPicPr>
          <p:cNvPr id="3" name="">
            <a:extLst>
              <a:ext uri="{519374F8-FA06-4A47-81F7-29EF6400F776}">
                <a16:creationId xmlns:a16="http://schemas.microsoft.com/office/drawing/2010/main" id="{2D2E819A-104C-4A74-85C9-8E0093FA9FB5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3276428" y="-1961530"/>
            <a:ext cx="1331331" cy="5143500"/>
          </a:xfrm>
          <a:prstGeom prst="rect">
            <a:avLst/>
          </a:prstGeom>
          <a:noFill/>
        </p:spPr>
      </p:pic>
      <p:sp>
        <p:nvSpPr>
          <p:cNvPr id="4" name="">
            <a:extLst>
              <a:ext uri="{73B17775-C21E-4A10-8B9F-F442E5A73CE7}">
                <a16:creationId xmlns:a16="http://schemas.microsoft.com/office/drawing/2010/main" id="{30E527D9-B1B0-4B55-BB54-E6A34EEF5D5E}"/>
              </a:ext>
            </a:extLst>
          </p:cNvPr>
          <p:cNvSpPr txBox="1"/>
          <p:nvPr/>
        </p:nvSpPr>
        <p:spPr>
          <a:xfrm flipH="false" flipV="false" rot="0">
            <a:off x="6035926" y="2369505"/>
            <a:ext cx="1905000" cy="30855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3BA95242-FBEC-430C-A1A2-0DC16EF93097}">
                <a16:creationId xmlns:a16="http://schemas.microsoft.com/office/drawing/2010/main" id="{112F374E-B076-4389-8022-FF87E9E2E775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-9772" y="-914"/>
            <a:ext cx="1095624" cy="5143500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544CDFCC-4458-4A49-A538-29576F0F85A8}">
                <a16:creationId xmlns:a16="http://schemas.microsoft.com/office/drawing/2010/main" id="{9548DF07-FDD6-41CE-AE3B-0BBDE3DE9D03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2524125" y="1404707"/>
            <a:ext cx="5146111" cy="3059623"/>
          </a:xfrm>
          <a:prstGeom prst="rect">
            <a:avLst/>
          </a:prstGeom>
          <a:noFill/>
          <a:ln cap="flat" w="28575">
            <a:solidFill>
              <a:schemeClr val="bg1">
                <a:lumMod val="85000"/>
              </a:schemeClr>
            </a:solidFill>
            <a:prstDash val="solid"/>
            <a:round/>
          </a:ln>
        </p:spPr>
      </p:pic>
      <p:sp>
        <p:nvSpPr>
          <p:cNvPr id="7" name="">
            <a:extLst>
              <a:ext uri="{C5429BF0-43A6-4087-8942-F34B02D70D8B}">
                <a16:creationId xmlns:a16="http://schemas.microsoft.com/office/drawing/2010/main" id="{590B90E2-8254-44DC-9F48-72B7B6EF1F8F}"/>
              </a:ext>
            </a:extLst>
          </p:cNvPr>
          <p:cNvSpPr txBox="1"/>
          <p:nvPr/>
        </p:nvSpPr>
        <p:spPr>
          <a:xfrm flipH="false" flipV="false" rot="0">
            <a:off x="1956892" y="419357"/>
            <a:ext cx="6186773" cy="77327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104999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A</a:t>
            </a:r>
            <a:r>
              <a:rPr b="1" cap="none" dirty="0" err="1" i="0" lang="en-US" sz="2000">
                <a:solidFill>
                  <a:schemeClr val="tx1"/>
                </a:solidFill>
                <a:latin typeface="Zoho Puvi-light"/>
              </a:rPr>
              <a:t> </a:t>
            </a: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glimpse</a:t>
            </a:r>
            <a:r>
              <a:rPr b="1" cap="none" dirty="0" err="1" i="0" lang="en-US" sz="2000">
                <a:solidFill>
                  <a:schemeClr val="tx1"/>
                </a:solidFill>
                <a:latin typeface="Zoho Puvi-light"/>
              </a:rPr>
              <a:t> </a:t>
            </a: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into</a:t>
            </a:r>
            <a:r>
              <a:rPr b="1" cap="none" dirty="0" err="1" i="0" lang="en-US" sz="2000">
                <a:solidFill>
                  <a:schemeClr val="tx1"/>
                </a:solidFill>
                <a:latin typeface="Zoho Puvi-light"/>
              </a:rPr>
              <a:t> </a:t>
            </a: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the</a:t>
            </a:r>
            <a:r>
              <a:rPr b="1" cap="none" dirty="0" err="1" i="0" lang="en-US" sz="2000">
                <a:solidFill>
                  <a:schemeClr val="tx1"/>
                </a:solidFill>
                <a:latin typeface="Zoho Puvi-light"/>
              </a:rPr>
              <a:t> </a:t>
            </a:r>
            <a:r>
              <a:rPr b="1" cap="none" dirty="0" i="0" lang="en-US" sz="2000">
                <a:solidFill>
                  <a:srgbClr val="072b7c"/>
                </a:solidFill>
                <a:latin typeface="Zoho Puvi"/>
              </a:rPr>
              <a:t>a</a:t>
            </a:r>
            <a:r>
              <a:rPr b="1" cap="none" dirty="0" i="0" lang="en-US" sz="2000">
                <a:solidFill>
                  <a:srgbClr val="072b7c"/>
                </a:solidFill>
                <a:latin typeface="Zoho Puvi"/>
              </a:rPr>
              <a:t>pplication</a:t>
            </a:r>
            <a:r>
              <a:rPr b="1" cap="none" dirty="0" err="1" i="0" lang="en-US" sz="2000">
                <a:solidFill>
                  <a:schemeClr val="tx1"/>
                </a:solidFill>
                <a:latin typeface="Zoho Puvi-light"/>
              </a:rPr>
              <a:t> </a:t>
            </a:r>
          </a:p>
          <a:p>
            <a:pPr algn="ctr" rtl="false">
              <a:lnSpc>
                <a:spcPct val="104999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000">
                <a:solidFill>
                  <a:srgbClr val="072b7c"/>
                </a:solidFill>
                <a:latin typeface="Zoho Puvi"/>
              </a:rPr>
              <a:t>i</a:t>
            </a:r>
            <a:r>
              <a:rPr b="1" cap="none" dirty="0" i="0" lang="en-US" sz="2000">
                <a:solidFill>
                  <a:srgbClr val="072b7c"/>
                </a:solidFill>
                <a:latin typeface="Zoho Puvi"/>
              </a:rPr>
              <a:t>ntegrations</a:t>
            </a:r>
            <a:r>
              <a:rPr b="1" cap="none" dirty="0" err="1" i="0" lang="en-US" sz="2000">
                <a:solidFill>
                  <a:srgbClr val="072b7c"/>
                </a:solidFill>
                <a:latin typeface="Zoho Puvi"/>
              </a:rPr>
              <a:t> </a:t>
            </a: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offered</a:t>
            </a:r>
            <a:r>
              <a:rPr b="1" cap="none" dirty="0" err="1" i="0" lang="en-US" sz="2000">
                <a:solidFill>
                  <a:schemeClr val="tx1"/>
                </a:solidFill>
                <a:latin typeface="Zoho Puvi-light"/>
              </a:rPr>
              <a:t> </a:t>
            </a: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by</a:t>
            </a:r>
            <a:r>
              <a:rPr b="1" cap="none" dirty="0" err="1" i="0" lang="en-US" sz="2000">
                <a:solidFill>
                  <a:srgbClr val="072b7c"/>
                </a:solidFill>
                <a:latin typeface="Zoho Puvi"/>
              </a:rPr>
              <a:t> ADManager </a:t>
            </a:r>
            <a:r>
              <a:rPr b="1" cap="none" dirty="0" i="0" lang="en-US" sz="2000">
                <a:solidFill>
                  <a:srgbClr val="072b7c"/>
                </a:solidFill>
                <a:latin typeface="Zoho Puvi"/>
              </a:rPr>
              <a:t>Plus</a:t>
            </a:r>
            <a:r>
              <a:rPr b="1" cap="none" dirty="0" i="0" lang="en-US" sz="2000">
                <a:solidFill>
                  <a:srgbClr val="072b7c"/>
                </a:solidFill>
                <a:latin typeface="Zoho Puvi"/>
              </a:rPr>
              <a:t> </a:t>
            </a:r>
            <a:endParaRPr b="1" cap="none" dirty="0" i="0" lang="en-US" sz="2000">
              <a:solidFill>
                <a:srgbClr val="072b7c"/>
              </a:solidFill>
              <a:latin typeface="Zoho Puvi"/>
            </a:endParaRPr>
          </a:p>
        </p:txBody>
      </p:sp>
      <p:pic>
        <p:nvPicPr>
          <p:cNvPr id="8" name="">
            <a:extLst>
              <a:ext uri="{4D76504C-4FB3-41DD-A512-27CC98919477}">
                <a16:creationId xmlns:a16="http://schemas.microsoft.com/office/drawing/2010/main" id="{799C88A8-6E94-4F2D-9E41-75E537E56E42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7785341" y="4638258"/>
            <a:ext cx="1036468" cy="277168"/>
          </a:xfrm>
          <a:prstGeom prst="rect">
            <a:avLst/>
          </a:prstGeom>
          <a:noFill/>
        </p:spPr>
      </p:pic>
    </p:spTree>
    <p:extLst>
      <p:ext uri="{0805FE97-B12C-4BD2-AFD3-E973B9DACCF4}">
        <p14:creationId xmlns:p14="http://schemas.microsoft.com/office/powerpoint/2010/main" val="1718792238503"/>
      </p:ext>
    </p:extLst>
  </p:cSld>
  <p:clrMapOvr>
    <a:masterClrMapping/>
  </p:clrMapOvr>
</p:sld>
</file>

<file path=ppt/tags/tag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threePicAndTx"/>
</p:tagLst>
</file>

<file path=ppt/tags/tag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fourPic"/>
</p:tagLst>
</file>

<file path=ppt/tags/tag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patternRotate" val="45"/>
  <p:tag name="patternFill" val="{&#10;  &quot;foreground&quot;: [{&#10;    &quot;dim&quot;: {&#10;      &quot;width&quot;: 2.0,&#10;      &quot;height&quot;: 2.0&#10;    },&#10;    &quot;fill&quot;: {&#10;      &quot;type&quot;: &quot;SOLID&quot;,&#10;      &quot;solid&quot;: {&#10;        &quot;color&quot;: {&#10;          &quot;type&quot;: &quot;CUSTOM&quot;,&#10;          &quot;rgb&quot;: [224, 247, 255]&#10;        }&#10;      }&#10;    },&#10;    &quot;geom&quot;: {&#10;      &quot;type&quot;: &quot;PRESET&quot;,&#10;      &quot;preset&quot;: {&#10;        &quot;type&quot;: &quot;RECT&quot;&#10;      }&#10;    }&#10;  }],&#10;  &quot;background&quot;: {&#10;    &quot;type&quot;: &quot;SOLID&quot;,&#10;    &quot;solid&quot;: {&#10;      &quot;color&quot;: {&#10;        &quot;type&quot;: &quot;BG1&quot;&#10;      }&#10;    }&#10;  },&#10;  &quot;distance&quot;: {&#10;    &quot;left&quot;: 7.0,&#10;    &quot;top&quot;: 7.0&#10;  },&#10;  &quot;preset&quot;: &quot;pct5&quot;,&#10;  &quot;rotate&quot;: 45&#10;}"/>
</p:tagLst>
</file>

<file path=ppt/tags/tag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webfont1" val="Zoho Puvi-light"/>
</p:tagLst>
</file>

<file path=ppt/theme/_rels/theme1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_rels/theme2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/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/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Company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si:type="dcterms:W3CDTF">2024-02-13T02:28:54Z</dcterms:created>
  <dcterms:modified xsi:type="dcterms:W3CDTF">2024-06-02T22:25:06Z</dcterms:modified>
</cp:coreProperties>
</file>