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notesMaster+xml" PartName="/ppt/notesMasters/notesMaster1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Default ContentType="image/png" Extension="png"/>
  <Default ContentType="image/jpeg" Extension="jpeg"/>
  <Override ContentType="application/x-fontdata" PartName="/ppt/fonts/font1.fntdata"/>
  <Override ContentType="application/x-fontdata" PartName="/ppt/fonts/font2.fntdata"/>
  <Override ContentType="application/x-fontdata" PartName="/ppt/fonts/font3.fntdata"/>
  <Override ContentType="application/x-fontdata" PartName="/ppt/fonts/font4.fntdata"/>
  <Override ContentType="application/x-fontdata" PartName="/ppt/fonts/font5.fntdata"/>
  <Override ContentType="application/x-fontdata" PartName="/ppt/fonts/font6.fntdata"/>
  <Override ContentType="application/x-fontdata" PartName="/ppt/fonts/font7.fntdata"/>
  <Override ContentType="application/vnd.openxmlformats-officedocument.presentationml.tags+xml" PartName="/ppt/tags/tag3.xml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/ppt/media/image1.jpeg" Type="http://schemas.openxmlformats.org/officeDocument/2006/relationships/image"/><Relationship Id="rId2" Target="/ppt/media/image2.png" Type="http://schemas.openxmlformats.org/officeDocument/2006/relationships/image"/><Relationship Id="rId3" Target="/ppt/media/image3.png" Type="http://schemas.openxmlformats.org/officeDocument/2006/relationships/image"/><Relationship Id="rId4" Target="/ppt/media/image4.png" Type="http://schemas.openxmlformats.org/officeDocument/2006/relationships/image"/><Relationship Id="rId5" Target="/ppt/media/image5.png" Type="http://schemas.openxmlformats.org/officeDocument/2006/relationships/image"/><Relationship Id="rId6" Target="/ppt/media/image6.png" Type="http://schemas.openxmlformats.org/officeDocument/2006/relationships/image"/><Relationship Id="rId7" Target="/ppt/media/image7.png" Type="http://schemas.openxmlformats.org/officeDocument/2006/relationships/image"/><Relationship Id="rId8" Target="/ppt/media/image8.png" Type="http://schemas.openxmlformats.org/officeDocument/2006/relationships/image"/><Relationship Id="rId9" Target="/ppt/media/image9.png" Type="http://schemas.openxmlformats.org/officeDocument/2006/relationships/image"/><Relationship Id="rId10" Target="/ppt/media/image10.png" Type="http://schemas.openxmlformats.org/officeDocument/2006/relationships/image"/><Relationship Id="rId11" Target="/ppt/media/image11.png" Type="http://schemas.openxmlformats.org/officeDocument/2006/relationships/image"/><Relationship Id="rId12" Target="/ppt/media/image12.png" Type="http://schemas.openxmlformats.org/officeDocument/2006/relationships/image"/><Relationship Id="rId13" Target="/ppt/media/image13.png" Type="http://schemas.openxmlformats.org/officeDocument/2006/relationships/image"/><Relationship Id="rId14" Target="/ppt/media/image14.png" Type="http://schemas.openxmlformats.org/officeDocument/2006/relationships/image"/><Relationship Id="rId15" Target="/ppt/media/image15.png" Type="http://schemas.openxmlformats.org/officeDocument/2006/relationships/image"/><Relationship Id="rId16" Target="/ppt/media/image16.png" Type="http://schemas.openxmlformats.org/officeDocument/2006/relationships/image"/><Relationship Id="rId17" Target="/ppt/media/image17.png" Type="http://schemas.openxmlformats.org/officeDocument/2006/relationships/image"/><Relationship Id="rId18" Target="/ppt/media/image18.png" Type="http://schemas.openxmlformats.org/officeDocument/2006/relationships/image"/><Relationship Id="rId19" Target="/ppt/media/image19.png" Type="http://schemas.openxmlformats.org/officeDocument/2006/relationships/image"/><Relationship Id="rId20" Target="/ppt/media/image20.png" Type="http://schemas.openxmlformats.org/officeDocument/2006/relationships/image"/><Relationship Id="rId21" Target="/ppt/media/image21.png" Type="http://schemas.openxmlformats.org/officeDocument/2006/relationships/image"/><Relationship Id="rId22" Target="/ppt/media/image22.png" Type="http://schemas.openxmlformats.org/officeDocument/2006/relationships/image"/><Relationship Id="rId23" Target="/ppt/media/image23.png" Type="http://schemas.openxmlformats.org/officeDocument/2006/relationships/image"/><Relationship Id="rId24" Target="/ppt/media/image24.png" Type="http://schemas.openxmlformats.org/officeDocument/2006/relationships/image"/><Relationship Id="rId25" Target="/ppt/media/image25.png" Type="http://schemas.openxmlformats.org/officeDocument/2006/relationships/image"/><Relationship Id="rId26" Target="/ppt/media/image26.png" Type="http://schemas.openxmlformats.org/officeDocument/2006/relationships/image"/><Relationship Id="rId27" Target="/ppt/media/image27.png" Type="http://schemas.openxmlformats.org/officeDocument/2006/relationships/image"/><Relationship Id="rId28" Target="/ppt/media/image28.png" Type="http://schemas.openxmlformats.org/officeDocument/2006/relationships/image"/><Relationship Id="rId29" Target="/ppt/media/image29.png" Type="http://schemas.openxmlformats.org/officeDocument/2006/relationships/image"/><Relationship Id="rId30" Target="/ppt/media/image30.png" Type="http://schemas.openxmlformats.org/officeDocument/2006/relationships/image"/><Relationship Id="rId31" Target="/ppt/media/image31.png" Type="http://schemas.openxmlformats.org/officeDocument/2006/relationships/image"/><Relationship Id="rId32" Target="ppt/media/img_cc_black.png" Type="http://schemas.openxmlformats.org/officeDocument/2006/relationships/image"/><Relationship Id="rId33" Target="ppt/presentation.xml" Type="http://schemas.openxmlformats.org/officeDocument/2006/relationships/officeDocument"/><Relationship Id="rId34" Target="docProps/core.xml" Type="http://schemas.openxmlformats.org/package/2006/relationships/metadata/core-properties"/><Relationship Id="rId35" Target="docProps/app.xml" Type="http://schemas.openxmlformats.org/officeDocument/2006/relationships/extended-properties"/></Relationships>
</file>

<file path=ppt/presentation.xml><?xml version="1.0" encoding="utf-8"?>
<p:presentation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embedTrueTypeFonts="1" saveSubsetFonts="1">
  <p:sldMasterIdLst>
    <p:sldMasterId id="2147483648" r:id="rId1"/>
  </p:sldMasterIdLst>
  <p:notesMasterIdLst>
    <p:notesMasterId r:id="rId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5143500" type="screen16x9"/>
  <p:notesSz cx="9144000" cy="5143500"/>
  <p:embeddedFontLst>
    <p:embeddedFont>
      <p:font typeface="Zoho Puvi-light"/>
      <p:regular r:id="rId21"/>
    </p:embeddedFont>
    <p:embeddedFont>
      <p:font typeface="Zoho Puvi"/>
      <p:regular r:id="rId22"/>
      <p:bold r:id="rId24"/>
    </p:embeddedFont>
    <p:embeddedFont>
      <p:font typeface="Roboto"/>
      <p:regular r:id="rId25"/>
    </p:embeddedFont>
    <p:embeddedFont>
      <p:font typeface="Zoho Puvi-demi_bold"/>
      <p:regular r:id="rId23"/>
    </p:embeddedFont>
    <p:embeddedFont>
      <p:font typeface="Open Sans"/>
      <p:regular r:id="rId26"/>
      <p:bold r:id="rId27"/>
    </p:embeddedFont>
  </p:embeddedFontLst>
  <p:custDataLst>
    <p:tags r:id="rId28"/>
  </p:custDataLst>
  <p:defaultTextStyle>
    <a:defPPr>
      <a:defRPr lang="en-US"/>
    </a:defPPr>
    <a:lvl1pPr algn="l" lvl="0" marL="0" rtl="false">
      <a:defRPr dirty="0" lang="en-US" sz="1800">
        <a:solidFill>
          <a:schemeClr val="tx1"/>
        </a:solidFill>
        <a:latin typeface="+mn-lt"/>
      </a:defRPr>
    </a:lvl1pPr>
    <a:lvl2pPr algn="l" lvl="1" marL="457200" rtl="false">
      <a:defRPr dirty="0" lang="en-US" sz="1800">
        <a:solidFill>
          <a:schemeClr val="tx1"/>
        </a:solidFill>
        <a:latin typeface="+mn-lt"/>
      </a:defRPr>
    </a:lvl2pPr>
    <a:lvl3pPr algn="l" lvl="2" marL="914400" rtl="false">
      <a:defRPr dirty="0" lang="en-US" sz="1800">
        <a:solidFill>
          <a:schemeClr val="tx1"/>
        </a:solidFill>
        <a:latin typeface="+mn-lt"/>
      </a:defRPr>
    </a:lvl3pPr>
    <a:lvl4pPr algn="l" lvl="3" marL="1371600" rtl="false">
      <a:defRPr dirty="0" lang="en-US" sz="1800">
        <a:solidFill>
          <a:schemeClr val="tx1"/>
        </a:solidFill>
        <a:latin typeface="+mn-lt"/>
      </a:defRPr>
    </a:lvl4pPr>
    <a:lvl5pPr algn="l" lvl="4" marL="1828800" rtl="false">
      <a:defRPr dirty="0" lang="en-US" sz="1800">
        <a:solidFill>
          <a:schemeClr val="tx1"/>
        </a:solidFill>
        <a:latin typeface="+mn-lt"/>
      </a:defRPr>
    </a:lvl5pPr>
    <a:lvl6pPr algn="l" lvl="5" marL="2286000" rtl="false">
      <a:defRPr dirty="0" lang="en-US" sz="1800">
        <a:solidFill>
          <a:schemeClr val="tx1"/>
        </a:solidFill>
        <a:latin typeface="+mn-lt"/>
      </a:defRPr>
    </a:lvl6pPr>
    <a:lvl7pPr algn="l" lvl="6" marL="2743200" rtl="false">
      <a:defRPr dirty="0" lang="en-US" sz="1800">
        <a:solidFill>
          <a:schemeClr val="tx1"/>
        </a:solidFill>
        <a:latin typeface="+mn-lt"/>
      </a:defRPr>
    </a:lvl7pPr>
    <a:lvl8pPr algn="l" lvl="7" marL="3200400" rtl="false">
      <a:defRPr dirty="0" lang="en-US" sz="1800">
        <a:solidFill>
          <a:schemeClr val="tx1"/>
        </a:solidFill>
        <a:latin typeface="+mn-lt"/>
      </a:defRPr>
    </a:lvl8pPr>
    <a:lvl9pPr algn="l" lvl="8" marL="3657600" rtl="false">
      <a:defRPr dirty="0" lang="en-US"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showPr showNarration="1">
    <p:sldAll/>
  </p:showPr>
</p:presentationPr>
</file>

<file path=ppt/tableStyles.xml><?xml version="1.0" encoding="utf-8"?>
<a:tblStyle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def="{5C22544A-7EE6-4342-B048-85BDC9FD1C3A}"/>
</file>

<file path=ppt/viewProps.xml><?xml version="1.0" encoding="utf-8"?>
<p:view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normalViewPr showOutlineIcons="false">
    <p:restoredLeft sz="15620"/>
    <p:restoredTop sz="94660"/>
  </p:normalViewPr>
  <p:slideViewPr>
    <p:cSldViewPr>
      <p:cViewPr varScale="true">
        <p:scale>
          <a:sx d="100" n="73"/>
          <a:sy d="100" n="73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4" Target="theme/theme2.xml" Type="http://schemas.openxmlformats.org/officeDocument/2006/relationships/theme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0" Target="tableStyles.xml" Type="http://schemas.openxmlformats.org/officeDocument/2006/relationships/tableStyles"/><Relationship Id="rId21" Target="fonts/font1.fntdata" Type="http://schemas.openxmlformats.org/officeDocument/2006/relationships/font"/><Relationship Id="rId22" Target="fonts/font2.fntdata" Type="http://schemas.openxmlformats.org/officeDocument/2006/relationships/font"/><Relationship Id="rId23" Target="fonts/font3.fntdata" Type="http://schemas.openxmlformats.org/officeDocument/2006/relationships/font"/><Relationship Id="rId24" Target="fonts/font4.fntdata" Type="http://schemas.openxmlformats.org/officeDocument/2006/relationships/font"/><Relationship Id="rId25" Target="fonts/font5.fntdata" Type="http://schemas.openxmlformats.org/officeDocument/2006/relationships/font"/><Relationship Id="rId26" Target="fonts/font6.fntdata" Type="http://schemas.openxmlformats.org/officeDocument/2006/relationships/font"/><Relationship Id="rId27" Target="fonts/font7.fntdata" Type="http://schemas.openxmlformats.org/officeDocument/2006/relationships/font"/><Relationship Id="rId28" Target="tags/tag3.xml" Type="http://schemas.openxmlformats.org/officeDocument/2006/relationships/tags"/><Relationship Id="rId29" Target="presProps.xml" Type="http://schemas.openxmlformats.org/officeDocument/2006/relationships/presProps"/><Relationship Id="rId30" Target="viewProps.xml" Type="http://schemas.openxmlformats.org/officeDocument/2006/relationships/viewProps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!-- $Id$ --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2" Target="../tags/tag1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2" Target="../tags/tag2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true" id="2" name="Title 1">
            <a:extLst>
              <a:ext uri="{197AD5E4-AE14-46B0-AC7A-58026AB32685}">
                <a16:creationId xmlns:a16="http://schemas.microsoft.com/office/drawing/2010/main" id="{17547B78-FE80-45C7-80D4-753FF0EE2202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351643" y="2271771"/>
            <a:ext cx="6436178" cy="776702"/>
          </a:xfrm>
          <a:prstGeom prst="rect">
            <a:avLst/>
          </a:prstGeom>
        </p:spPr>
        <p:txBody>
          <a:bodyPr anchor="b" rtlCol="0"/>
          <a:lstStyle>
            <a:lvl1pPr algn="ctr" lvl="0">
              <a:defRPr dirty="0" lang="en-US" sz="44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hidden="true" id="3" name="Subtitle 2">
            <a:extLst>
              <a:ext uri="{0A08D0DD-DF46-40E5-ACDF-7ED927898255}">
                <a16:creationId xmlns:a16="http://schemas.microsoft.com/office/drawing/2010/main" id="{6531CBAF-7891-4C37-88B9-8605078CAF32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351645" y="3064002"/>
            <a:ext cx="6436178" cy="494945"/>
          </a:xfrm>
          <a:prstGeom prst="rect">
            <a:avLst/>
          </a:prstGeom>
        </p:spPr>
        <p:txBody>
          <a:bodyPr anchor="t" lIns="91440" rtlCol="0">
            <a:noAutofit/>
          </a:bodyPr>
          <a:lstStyle>
            <a:lvl1pPr algn="ctr" indent="0" lvl="0" marL="0">
              <a:lnSpc>
                <a:spcPct val="100000"/>
              </a:lnSpc>
              <a:spcBef>
                <a:spcPts val="0"/>
              </a:spcBef>
              <a:buNone/>
              <a:defRPr b="0" baseline="0" dirty="0" i="0" lang="en-US" sz="1400">
                <a:solidFill>
                  <a:schemeClr val="accent1"/>
                </a:solidFill>
                <a:latin typeface="+mn-lt"/>
              </a:defRPr>
            </a:lvl1pPr>
            <a:lvl2pPr algn="ctr" indent="0" lvl="1" marL="457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hidden="true" id="4" name="Slide Number Placeholder 5">
            <a:extLst>
              <a:ext uri="{00F0394A-6E0F-44A1-8DB4-77D01F351C48}">
                <a16:creationId xmlns:a16="http://schemas.microsoft.com/office/drawing/2010/main" id="{8B5BAD4B-C6A1-485E-A294-433AC65DA450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5" name="Footer Placeholder 4">
            <a:extLst>
              <a:ext uri="{6FCA320D-65D8-4137-85D4-F77AA757414D}">
                <a16:creationId xmlns:a16="http://schemas.microsoft.com/office/drawing/2010/main" id="{9D6D5505-5A47-4670-8356-B831C59B4F39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6" name="Date Placeholder 3">
            <a:extLst>
              <a:ext uri="{A01C7163-EC5C-4E9B-9152-6D9CEDB1DA50}">
                <a16:creationId xmlns:a16="http://schemas.microsoft.com/office/drawing/2010/main" id="{E3FB16A2-B191-4C3B-AD13-21DD1597D9EA}"/>
              </a:ext>
            </a:extLst>
          </p:cNvPr>
          <p:cNvSpPr>
            <a:spLocks noGrp="true"/>
          </p:cNvSpPr>
          <p:nvPr>
            <p:ph idx="10" sz="half" type="dt"/>
          </p:nvPr>
        </p:nvSpPr>
        <p:spPr>
          <a:xfrm rot="0">
            <a:off x="762000" y="4695034"/>
            <a:ext cx="1639570" cy="285750"/>
          </a:xfrm>
        </p:spPr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2327A0AF-D6C8-4DD1-8CCE-07A3A9D704B6}">
        <p14:creationId xmlns:p14="http://schemas.microsoft.com/office/powerpoint/2010/main" val="1720429790945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C65102F6-EAC5-4313-B23F-3343BDEFA0E9}">
                <a16:creationId xmlns:a16="http://schemas.microsoft.com/office/drawing/2010/main" id="{757A2BD6-AD48-4600-A1B7-5AE6AB3661BD}"/>
              </a:ext>
            </a:extLst>
          </p:cNvPr>
          <p:cNvSpPr/>
          <p:nvPr/>
        </p:nvSpPr>
        <p:spPr>
          <a:xfrm rot="0">
            <a:off x="774703" y="1417637"/>
            <a:ext cx="185052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Rectangle 20">
            <a:extLst>
              <a:ext uri="{6803DF67-155F-4CFC-AE2A-E34839019578}">
                <a16:creationId xmlns:a16="http://schemas.microsoft.com/office/drawing/2010/main" id="{AB3D9F93-DCA2-43F5-A724-1C1630EB43EA}"/>
              </a:ext>
            </a:extLst>
          </p:cNvPr>
          <p:cNvSpPr/>
          <p:nvPr/>
        </p:nvSpPr>
        <p:spPr>
          <a:xfrm rot="0">
            <a:off x="2774950" y="1417637"/>
            <a:ext cx="358031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4" name="Rectangle 22">
            <a:extLst>
              <a:ext uri="{02D87E1E-302C-46E0-9E2E-8B23A62CE746}">
                <a16:creationId xmlns:a16="http://schemas.microsoft.com/office/drawing/2010/main" id="{279F484C-5E01-49C2-A1D8-D6A4FBD30DA1}"/>
              </a:ext>
            </a:extLst>
          </p:cNvPr>
          <p:cNvSpPr/>
          <p:nvPr/>
        </p:nvSpPr>
        <p:spPr>
          <a:xfrm rot="0">
            <a:off x="6496050" y="1417637"/>
            <a:ext cx="1882776" cy="2192337"/>
          </a:xfrm>
          <a:custGeom>
            <a:avLst/>
            <a:gdLst/>
            <a:ahLst/>
            <a:cxnLst/>
            <a:rect b="b" l="0" r="r" t="0"/>
            <a:pathLst>
              <a:path h="2192337" w="1882776">
                <a:moveTo>
                  <a:pt x="9525" y="0"/>
                </a:moveTo>
                <a:lnTo>
                  <a:pt x="1882777" y="0"/>
                </a:lnTo>
                <a:lnTo>
                  <a:pt x="1882777" y="2192337"/>
                </a:lnTo>
                <a:lnTo>
                  <a:pt x="9525" y="2192337"/>
                </a:lnTo>
                <a:close/>
              </a:path>
            </a:pathLst>
          </a:cu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5" name="Title 1">
            <a:extLst>
              <a:ext uri="{4630E883-9621-4A5C-A25C-E053CB5A9348}">
                <a16:creationId xmlns:a16="http://schemas.microsoft.com/office/drawing/2010/main" id="{8B928AE6-88A8-4BA7-B6FF-3EB2E038518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Picture Placeholder 2">
            <a:extLst>
              <a:ext uri="{6F6293CD-0FF0-48AF-91EF-C3C6CFB6FEF2}">
                <a16:creationId xmlns:a16="http://schemas.microsoft.com/office/drawing/2010/main" id="{A29AFB1C-EF29-433D-9AFE-547E3E769015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835027" y="1474787"/>
            <a:ext cx="1723499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Content Placeholder 2">
            <a:extLst>
              <a:ext uri="{3BA3310B-FB9C-40A0-9961-AAD865738F98}">
                <a16:creationId xmlns:a16="http://schemas.microsoft.com/office/drawing/2010/main" id="{6F95DEB8-CF28-49CF-9C54-8D358DB83D35}"/>
              </a:ext>
            </a:extLst>
          </p:cNvPr>
          <p:cNvSpPr>
            <a:spLocks noGrp="true"/>
          </p:cNvSpPr>
          <p:nvPr>
            <p:ph idx="2" type="body"/>
          </p:nvPr>
        </p:nvSpPr>
        <p:spPr>
          <a:xfrm rot="0">
            <a:off x="762000" y="3810000"/>
            <a:ext cx="1847850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8" name="Picture Placeholder 2">
            <a:extLst>
              <a:ext uri="{EDF145AF-7AB7-4D77-9058-9F26D5E04830}">
                <a16:creationId xmlns:a16="http://schemas.microsoft.com/office/drawing/2010/main" id="{EBBBFBA4-5076-4169-8953-0ABF47802C14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2835275" y="1474787"/>
            <a:ext cx="3459670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9" name="Content Placeholder 2">
            <a:extLst>
              <a:ext uri="{9B6171E0-8F79-4090-9CB2-79B3D1284E12}">
                <a16:creationId xmlns:a16="http://schemas.microsoft.com/office/drawing/2010/main" id="{11849159-C70B-4723-8CD9-2016210E0F1D}"/>
              </a:ext>
            </a:extLst>
          </p:cNvPr>
          <p:cNvSpPr>
            <a:spLocks noGrp="true"/>
          </p:cNvSpPr>
          <p:nvPr>
            <p:ph idx="4" type="body"/>
          </p:nvPr>
        </p:nvSpPr>
        <p:spPr>
          <a:xfrm rot="0">
            <a:off x="2777561" y="3810000"/>
            <a:ext cx="3577708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0" name="Picture Placeholder 2">
            <a:extLst>
              <a:ext uri="{7AB4DE41-A33A-4218-9824-30F20BC290B3}">
                <a16:creationId xmlns:a16="http://schemas.microsoft.com/office/drawing/2010/main" id="{BB942BC8-D7D8-47AC-A297-EFB77511C2D0}"/>
              </a:ext>
            </a:extLst>
          </p:cNvPr>
          <p:cNvSpPr>
            <a:spLocks noGrp="true"/>
          </p:cNvSpPr>
          <p:nvPr>
            <p:ph idx="5" type="pic"/>
          </p:nvPr>
        </p:nvSpPr>
        <p:spPr>
          <a:xfrm rot="0">
            <a:off x="6581774" y="1474787"/>
            <a:ext cx="1724025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11" name="Content Placeholder 2">
            <a:extLst>
              <a:ext uri="{854F1B97-D18E-435A-A5B1-A86CFEDE5FC7}">
                <a16:creationId xmlns:a16="http://schemas.microsoft.com/office/drawing/2010/main" id="{E1C81D52-AB23-4937-96C6-CC3B12FC0996}"/>
              </a:ext>
            </a:extLst>
          </p:cNvPr>
          <p:cNvSpPr>
            <a:spLocks noGrp="true"/>
          </p:cNvSpPr>
          <p:nvPr>
            <p:ph idx="6" type="body"/>
          </p:nvPr>
        </p:nvSpPr>
        <p:spPr>
          <a:xfrm rot="0">
            <a:off x="6496050" y="3810000"/>
            <a:ext cx="1882775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2" name="Slide Number Placeholder 4">
            <a:extLst>
              <a:ext uri="{3D1280B4-40A5-43EB-A73C-1FDDD1A21DF4}">
                <a16:creationId xmlns:a16="http://schemas.microsoft.com/office/drawing/2010/main" id="{4C531A24-473D-441C-A9CD-690A372FB88B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13" name="Footer Placeholder 3">
            <a:extLst>
              <a:ext uri="{35929845-75C0-4D90-B64B-F6D7A035DF3B}">
                <a16:creationId xmlns:a16="http://schemas.microsoft.com/office/drawing/2010/main" id="{A3D639D7-B989-4940-BACF-2B044FB1BFEF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14" name="Date Placeholder 1">
            <a:extLst>
              <a:ext uri="{88CC5835-3006-48F8-AEB6-02EE203A8B0A}">
                <a16:creationId xmlns:a16="http://schemas.microsoft.com/office/drawing/2010/main" id="{CC0A9526-CCA3-4CDE-ACAD-D346E137BB29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C84B022E-49F1-4C52-972A-B5EDBFB09030}">
        <p14:creationId xmlns:p14="http://schemas.microsoft.com/office/powerpoint/2010/main" val="1720429790960"/>
      </p:ext>
    </p:extLst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559519D3-9890-4CDF-AC0F-2F9BFB084903}">
                <a16:creationId xmlns:a16="http://schemas.microsoft.com/office/drawing/2010/main" id="{095B1DC1-FB3E-4344-A0A8-26D1428C265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hidden="true" id="3" name="Picture Placeholder 2">
            <a:extLst>
              <a:ext uri="{674C16BC-CA27-4989-8BD2-12D3244D3CAD}">
                <a16:creationId xmlns:a16="http://schemas.microsoft.com/office/drawing/2010/main" id="{DF4CB766-3A28-42EC-9A14-9E1DE718C24C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3048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hidden="true" id="4" name="Picture Placeholder 2">
            <a:extLst>
              <a:ext uri="{B3337CAD-8BE8-4BA8-B079-DF11381444B6}">
                <a16:creationId xmlns:a16="http://schemas.microsoft.com/office/drawing/2010/main" id="{2C6266C1-2C41-462A-AB0B-92A732F58222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24701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hidden="true" id="5" name="Picture Placeholder 2">
            <a:extLst>
              <a:ext uri="{B083DF57-BC19-4CEF-8C28-7E206B9C6B0A}">
                <a16:creationId xmlns:a16="http://schemas.microsoft.com/office/drawing/2010/main" id="{55DDD393-E7C3-4E6B-A47E-03C8528F83B5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46355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hidden="true" id="6" name="Picture Placeholder 2">
            <a:extLst>
              <a:ext uri="{A100A464-074B-411E-8018-B4D0AFD21A35}">
                <a16:creationId xmlns:a16="http://schemas.microsoft.com/office/drawing/2010/main" id="{5DCC5FEA-B1F6-494B-A18C-4D1EB7607CCF}"/>
              </a:ext>
            </a:extLst>
          </p:cNvPr>
          <p:cNvSpPr>
            <a:spLocks noGrp="true"/>
          </p:cNvSpPr>
          <p:nvPr>
            <p:ph idx="4" type="pic"/>
          </p:nvPr>
        </p:nvSpPr>
        <p:spPr>
          <a:xfrm rot="0">
            <a:off x="68008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Slide Number Placeholder 4">
            <a:extLst>
              <a:ext uri="{B8F9D6CB-94B1-44BA-9F66-9115706064D1}">
                <a16:creationId xmlns:a16="http://schemas.microsoft.com/office/drawing/2010/main" id="{47BA23C2-9884-49C9-9125-FA3FD3FB788A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8" name="Footer Placeholder 3">
            <a:extLst>
              <a:ext uri="{660974B2-643B-4246-9B00-77401B072568}">
                <a16:creationId xmlns:a16="http://schemas.microsoft.com/office/drawing/2010/main" id="{91253017-DC4F-41E4-B385-8E9686806694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Date Placeholder 1">
            <a:extLst>
              <a:ext uri="{CD248B66-A0B3-401A-B0E2-93D8B2BE60D6}">
                <a16:creationId xmlns:a16="http://schemas.microsoft.com/office/drawing/2010/main" id="{A53616FF-0DFA-4267-8C11-E1003B5887FA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608102F4-EFFD-4171-A98E-F768A9BF0246}">
        <p14:creationId xmlns:p14="http://schemas.microsoft.com/office/powerpoint/2010/main" val="1720429790962"/>
      </p:ext>
    </p:ext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584714B0-83A5-487C-AFA7-CE549BFF8CA9}">
                <a16:creationId xmlns:a16="http://schemas.microsoft.com/office/drawing/2010/main" id="{0ECEF7B7-DFFB-4EF0-B17D-760BCA599B3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05A056D8-FD5C-46A1-A10C-6DE211122EE3}">
                <a16:creationId xmlns:a16="http://schemas.microsoft.com/office/drawing/2010/main" id="{2B54E6D3-0790-4938-B698-83BB23C9ABE8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Slide Number Placeholder 4">
            <a:extLst>
              <a:ext uri="{88DF5539-42E7-48B6-990A-CC75A1810516}">
                <a16:creationId xmlns:a16="http://schemas.microsoft.com/office/drawing/2010/main" id="{904FEDBF-6538-458F-B444-E55904D27782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3">
            <a:extLst>
              <a:ext uri="{F2CF9FDF-8788-4AB7-BD8C-A6BA813D2CB7}">
                <a16:creationId xmlns:a16="http://schemas.microsoft.com/office/drawing/2010/main" id="{CD19BA37-F823-4163-8718-090EC8CAB0C3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1">
            <a:extLst>
              <a:ext uri="{B489B29F-C591-41C8-BF46-5473A1FE09AD}">
                <a16:creationId xmlns:a16="http://schemas.microsoft.com/office/drawing/2010/main" id="{4E2D7407-9A6F-4F29-A46F-951276A00573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949D39FB-9F36-44AA-8F08-825B01204389}">
        <p14:creationId xmlns:p14="http://schemas.microsoft.com/office/powerpoint/2010/main" val="1720429790947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4AE774B6-B148-421C-8533-40B50A300CFE}">
                <a16:creationId xmlns:a16="http://schemas.microsoft.com/office/drawing/2010/main" id="{700BF6DD-6283-454A-A0B0-C6341E3B2DF4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2192059"/>
            <a:ext cx="7620000" cy="511812"/>
          </a:xfrm>
          <a:prstGeom prst="rect">
            <a:avLst/>
          </a:prstGeom>
        </p:spPr>
        <p:txBody>
          <a:bodyPr anchor="b" rtlCol="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i="0" lang="en-US" sz="14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dirty="0" lang="en-US"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hidden="false" id="3" name="Title 1">
            <a:extLst>
              <a:ext uri="{3B5AA1D1-766C-4015-B1F5-FA7F6BB5AC3E}">
                <a16:creationId xmlns:a16="http://schemas.microsoft.com/office/drawing/2010/main" id="{7F04266C-2C39-4AEA-875B-4377D0B65C52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762000" y="2735662"/>
            <a:ext cx="7620000" cy="882263"/>
          </a:xfrm>
          <a:prstGeom prst="rect">
            <a:avLst/>
          </a:prstGeom>
        </p:spPr>
        <p:txBody>
          <a:bodyPr anchor="t" rtlCol="0"/>
          <a:lstStyle>
            <a:lvl1pPr lvl="0">
              <a:defRPr dirty="0" lang="en-US" sz="40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Slide Number Placeholder 5">
            <a:extLst>
              <a:ext uri="{8AEEA865-61D1-486F-8E64-D215F726C0A2}">
                <a16:creationId xmlns:a16="http://schemas.microsoft.com/office/drawing/2010/main" id="{CAC5519E-3681-4183-ADED-B17F7B6FE2C9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939C9D18-A373-4D03-A88A-68E8952CAC91}">
                <a16:creationId xmlns:a16="http://schemas.microsoft.com/office/drawing/2010/main" id="{998C9849-0482-4613-B462-60A9B71EA71E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7818CC2B-4F6B-47AB-AE18-5F4E30BBB556}">
                <a16:creationId xmlns:a16="http://schemas.microsoft.com/office/drawing/2010/main" id="{086EC75D-443C-452C-B430-B037908378FF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EAF9A4CC-8740-43E7-8A75-C790D3DF4E3A}">
        <p14:creationId xmlns:p14="http://schemas.microsoft.com/office/powerpoint/2010/main" val="1720429790948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2D74ACBC-27C2-447C-AA8C-BB66676CF77B}">
                <a16:creationId xmlns:a16="http://schemas.microsoft.com/office/drawing/2010/main" id="{15EA6F17-022F-4527-8792-CB776E5E452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1840F276-2E50-48EA-A727-5B34E822335A}">
                <a16:creationId xmlns:a16="http://schemas.microsoft.com/office/drawing/2010/main" id="{24BAB5E4-9737-4D34-BC3D-48CF18E6A82A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762000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Content Placeholder 2">
            <a:extLst>
              <a:ext uri="{3616BFF2-F404-4686-B23E-5328BDB6B1FD}">
                <a16:creationId xmlns:a16="http://schemas.microsoft.com/office/drawing/2010/main" id="{CD0D297D-78E4-4C8E-8B77-EFE1E25A1B7E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4752975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6">
            <a:extLst>
              <a:ext uri="{26A18292-065C-4D10-9772-03E95FB503FD}">
                <a16:creationId xmlns:a16="http://schemas.microsoft.com/office/drawing/2010/main" id="{6BC82474-D4F6-411B-8803-D4234EEB651D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5">
            <a:extLst>
              <a:ext uri="{2FAE7050-69FC-457D-AA2E-0F7403FEFC57}">
                <a16:creationId xmlns:a16="http://schemas.microsoft.com/office/drawing/2010/main" id="{8B580C89-6CDE-4A93-B1DE-0DFF33F9FF3B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4">
            <a:extLst>
              <a:ext uri="{8F8CEA58-FE09-4CCD-B140-88DB2CAE1012}">
                <a16:creationId xmlns:a16="http://schemas.microsoft.com/office/drawing/2010/main" id="{1A2CC3C0-1645-4CDF-824D-2D94DDE676F5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50DB6B24-876A-4518-8D2E-A89E84D45E99}">
        <p14:creationId xmlns:p14="http://schemas.microsoft.com/office/powerpoint/2010/main" val="1720429790950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337D8FA7-C177-4E76-AEA1-EF7A6770B04D}">
                <a16:creationId xmlns:a16="http://schemas.microsoft.com/office/drawing/2010/main" id="{19BC9341-CEC2-4A63-92C5-25E3198FF1D5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1400175"/>
            <a:ext cx="3619500" cy="540644"/>
          </a:xfrm>
          <a:prstGeom prst="rect">
            <a:avLst/>
          </a:prstGeom>
        </p:spPr>
        <p:txBody>
          <a:bodyPr anchor="ctr" rtlCol="0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3" name="Text Placeholder 4">
            <a:extLst>
              <a:ext uri="{3FDFC28E-1CBB-4608-8D67-167DB32DB812}">
                <a16:creationId xmlns:a16="http://schemas.microsoft.com/office/drawing/2010/main" id="{8FB3A41E-EE76-468B-9299-E574FD91B663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4754717" y="1400175"/>
            <a:ext cx="3619500" cy="540644"/>
          </a:xfrm>
          <a:prstGeom prst="rect">
            <a:avLst/>
          </a:prstGeom>
        </p:spPr>
        <p:txBody>
          <a:bodyPr anchor="ctr" rtlCol="0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28AADF60-9CA4-474E-B549-17C52FEFD0C0}">
                <a16:creationId xmlns:a16="http://schemas.microsoft.com/office/drawing/2010/main" id="{6F317F9F-FBD0-4E2F-8577-170BD9F442C3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762000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Title 1">
            <a:extLst>
              <a:ext uri="{B330FD7E-284E-444B-A315-198E5DF8E2CD}">
                <a16:creationId xmlns:a16="http://schemas.microsoft.com/office/drawing/2010/main" id="{7F230C35-D378-4F44-A93A-86BF5F05BA53}"/>
              </a:ext>
            </a:extLst>
          </p:cNvPr>
          <p:cNvSpPr>
            <a:spLocks noGrp="true"/>
          </p:cNvSpPr>
          <p:nvPr>
            <p:ph idx="3"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Content Placeholder 2">
            <a:extLst>
              <a:ext uri="{7119DBB6-A7F9-4D01-8E2A-B34E280D3C07}">
                <a16:creationId xmlns:a16="http://schemas.microsoft.com/office/drawing/2010/main" id="{563FFFB0-0109-4DEA-BDC7-B14248403CAE}"/>
              </a:ext>
            </a:extLst>
          </p:cNvPr>
          <p:cNvSpPr>
            <a:spLocks noGrp="true"/>
          </p:cNvSpPr>
          <p:nvPr>
            <p:ph idx="4"/>
          </p:nvPr>
        </p:nvSpPr>
        <p:spPr>
          <a:xfrm rot="0">
            <a:off x="4751443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" name="Date Placeholder 4">
            <a:extLst>
              <a:ext uri="{392A8D9A-8205-4B07-9DE8-FAF097E1B3E9}">
                <a16:creationId xmlns:a16="http://schemas.microsoft.com/office/drawing/2010/main" id="{DE93618B-CC6C-4C8F-9510-7A8863D4EF59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8" name="Footer Placeholder 5">
            <a:extLst>
              <a:ext uri="{28160A72-579C-4351-A7A6-EA92C325190A}">
                <a16:creationId xmlns:a16="http://schemas.microsoft.com/office/drawing/2010/main" id="{8E025F79-B515-44DA-B78A-1CBBCC2BA434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Slide Number Placeholder 6">
            <a:extLst>
              <a:ext uri="{12595FFD-85F2-4BFB-BCFE-E333FAC56DCF}">
                <a16:creationId xmlns:a16="http://schemas.microsoft.com/office/drawing/2010/main" id="{C1E3F456-8189-4EAE-8F44-1F397E10F5C5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</p:spTree>
    <p:extLst>
      <p:ext uri="{D2455A6D-6939-4B07-AA72-B12C985D4244}">
        <p14:creationId xmlns:p14="http://schemas.microsoft.com/office/powerpoint/2010/main" val="1720429790951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67769207-A5AA-42C1-9121-428E9F136A61}">
                <a16:creationId xmlns:a16="http://schemas.microsoft.com/office/drawing/2010/main" id="{F961154C-4F6C-467D-8E42-B614574A9A08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1914525"/>
            <a:ext cx="7620000" cy="857250"/>
          </a:xfrm>
        </p:spPr>
        <p:txBody>
          <a:bodyPr anchor="ctr" rtlCol="0"/>
          <a:lstStyle>
            <a:lvl1pPr algn="ctr" lvl="0">
              <a:defRPr dirty="0" lang="en-US" sz="36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lide Number Placeholder 3">
            <a:extLst>
              <a:ext uri="{406527BF-FE2A-4402-947D-06EA20BE9C63}">
                <a16:creationId xmlns:a16="http://schemas.microsoft.com/office/drawing/2010/main" id="{9A78ACC1-D492-4543-86A1-AACC57AEC1DF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4" name="Footer Placeholder 2">
            <a:extLst>
              <a:ext uri="{8D57CDFE-3650-44F3-9AF6-CD020CF4AD2F}">
                <a16:creationId xmlns:a16="http://schemas.microsoft.com/office/drawing/2010/main" id="{FC712D10-AFBD-45B9-A983-4EA2F13828BF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5" name="Date Placeholder 1">
            <a:extLst>
              <a:ext uri="{FD311B33-B696-40D5-A7D5-C7B0FB6AA1F1}">
                <a16:creationId xmlns:a16="http://schemas.microsoft.com/office/drawing/2010/main" id="{109B66A0-C602-42E1-A709-5457C377005E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51CF8432-CF34-4A46-A76C-63B80470C748}">
        <p14:creationId xmlns:p14="http://schemas.microsoft.com/office/powerpoint/2010/main" val="1720429790953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8DE1F421-EE96-4F48-996A-84159E12D865}">
                <a16:creationId xmlns:a16="http://schemas.microsoft.com/office/drawing/2010/main" id="{0A4AB37A-451B-4B8D-9D03-62EA82DC7C8A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3" name="Footer Placeholder 2">
            <a:extLst>
              <a:ext uri="{347DE6C1-9806-4FCC-876B-028BD47569C8}">
                <a16:creationId xmlns:a16="http://schemas.microsoft.com/office/drawing/2010/main" id="{CE099147-4020-4D80-AAF7-6C5D77C228E6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4" name="Date Placeholder 1">
            <a:extLst>
              <a:ext uri="{FDAF698A-D7C7-4BDF-977A-C5DF0813ECAD}">
                <a16:creationId xmlns:a16="http://schemas.microsoft.com/office/drawing/2010/main" id="{48082BFA-7CE5-4246-BD3D-4B8A5C070567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49709A35-5846-43C2-AFA2-4C02706FB35C}">
        <p14:creationId xmlns:p14="http://schemas.microsoft.com/office/powerpoint/2010/main" val="1720429790954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4DD7CDAB-ABD8-445F-9D74-D738F8932B9C}">
                <a16:creationId xmlns:a16="http://schemas.microsoft.com/office/drawing/2010/main" id="{905C81B6-EE1C-4846-8E64-D796B27614A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3">
            <a:extLst>
              <a:ext uri="{1BB8D6FF-9116-47E6-B19B-63760C1FAD00}">
                <a16:creationId xmlns:a16="http://schemas.microsoft.com/office/drawing/2010/main" id="{32649FD0-3A0D-44A9-BA72-8C7D49D64615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1D9CAEE3-9F51-4BBD-A6F7-EA07EB2436E5}">
                <a16:creationId xmlns:a16="http://schemas.microsoft.com/office/drawing/2010/main" id="{737E6767-75B0-4098-8788-6E3EC620627A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3776758" y="1447800"/>
            <a:ext cx="4605242" cy="300037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3">
            <a:extLst>
              <a:ext uri="{58DD37FB-6DC6-4E37-A666-59542A19107A}">
                <a16:creationId xmlns:a16="http://schemas.microsoft.com/office/drawing/2010/main" id="{02C85EB6-2A27-4425-8CB3-BA447C581E06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2">
            <a:extLst>
              <a:ext uri="{74B46F2F-D58E-4B4B-A99F-12570E6F8EEA}">
                <a16:creationId xmlns:a16="http://schemas.microsoft.com/office/drawing/2010/main" id="{6D45A3C3-6230-4E1E-B22C-A6961A013C5C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1">
            <a:extLst>
              <a:ext uri="{3E249608-0C13-421E-B42B-DCEA08A450BE}">
                <a16:creationId xmlns:a16="http://schemas.microsoft.com/office/drawing/2010/main" id="{1706F3D1-E2E2-42AA-95AE-E479EB8B790E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0B4D5055-E16D-4F59-9E0D-2432F78F1082}">
        <p14:creationId xmlns:p14="http://schemas.microsoft.com/office/powerpoint/2010/main" val="1720429790955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6E4A2D4D-2367-4E48-BEF4-76C80AFB1E48}">
                <a16:creationId xmlns:a16="http://schemas.microsoft.com/office/drawing/2010/main" id="{4E87F8CD-6349-43A0-BA8B-DE79CC1F90ED}"/>
              </a:ext>
            </a:extLst>
          </p:cNvPr>
          <p:cNvSpPr/>
          <p:nvPr/>
        </p:nvSpPr>
        <p:spPr>
          <a:xfrm rot="0">
            <a:off x="3718307" y="1437411"/>
            <a:ext cx="4663693" cy="3037029"/>
          </a:xfrm>
          <a:prstGeom prst="rect">
            <a:avLst/>
          </a:prstGeom>
          <a:noFill/>
          <a:ln cap="flat" w="6350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hidden="true" id="3" name="Title 1">
            <a:extLst>
              <a:ext uri="{6DC832D3-2038-4F8E-BEEE-0D5F59FF95CC}">
                <a16:creationId xmlns:a16="http://schemas.microsoft.com/office/drawing/2010/main" id="{550E4DE2-64EE-4204-BCDA-728422EBB31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hidden="true" id="4" name="Text Placeholder 3">
            <a:extLst>
              <a:ext uri="{AFD3620E-2FA5-40A2-B104-CD4D9C5D41B8}">
                <a16:creationId xmlns:a16="http://schemas.microsoft.com/office/drawing/2010/main" id="{103BDA92-8801-4CE5-8F7D-A7767C27611F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hidden="true" id="5" name="Picture Placeholder 2">
            <a:extLst>
              <a:ext uri="{BF514827-1661-448F-A4F2-8EAEDAE2414C}">
                <a16:creationId xmlns:a16="http://schemas.microsoft.com/office/drawing/2010/main" id="{D87E1A0E-D48F-4DDB-8AA8-85988F0539B4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3775220" y="1492944"/>
            <a:ext cx="4543283" cy="2925962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Slide Number Placeholder 4">
            <a:extLst>
              <a:ext uri="{59E4FBD8-87D1-437E-A9CB-5B798C2A9A95}">
                <a16:creationId xmlns:a16="http://schemas.microsoft.com/office/drawing/2010/main" id="{7CD64A5E-E0A7-463F-A1E4-758E3B076D7B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7" name="Footer Placeholder 3">
            <a:extLst>
              <a:ext uri="{25476826-2723-4F8F-99C1-FE935C999D9D}">
                <a16:creationId xmlns:a16="http://schemas.microsoft.com/office/drawing/2010/main" id="{0642B2A4-45F0-4C40-A666-0C52DF3F0C6E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8" name="Date Placeholder 1">
            <a:extLst>
              <a:ext uri="{6D45CA0E-3195-455E-98D2-A5DA40395D27}">
                <a16:creationId xmlns:a16="http://schemas.microsoft.com/office/drawing/2010/main" id="{7424C4C8-5E94-459F-9478-689953B7B1DA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F280DA5F-03BA-4FFC-8728-DBFA3F0A418F}">
        <p14:creationId xmlns:p14="http://schemas.microsoft.com/office/powerpoint/2010/main" val="1720429790957"/>
      </p:ext>
    </p:extLst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/Relationships>
</file>

<file path=ppt/slideMasters/slideMaster1.xml><?xml version="1.0" encoding="utf-8"?>
<p:sldMaste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Mas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true" id="2" name="Slide Number Placeholder 5">
            <a:extLst>
              <a:ext uri="{26A67ACD-A688-46A7-94CA-755516645774}">
                <a16:creationId xmlns:a16="http://schemas.microsoft.com/office/drawing/2010/main" id="{7E834994-D9AF-4B1C-91DA-A49F826CA3C0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3" name="Footer Placeholder 4">
            <a:extLst>
              <a:ext uri="{E0FCA5AF-86FC-479B-8B0F-FB4DCAF509FD}">
                <a16:creationId xmlns:a16="http://schemas.microsoft.com/office/drawing/2010/main" id="{A49E34D4-3DC1-4915-98A4-16C27641A195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4" name="Date Placeholder 3">
            <a:extLst>
              <a:ext uri="{39EBC019-1088-4EC3-9264-0E0F0DE6662E}">
                <a16:creationId xmlns:a16="http://schemas.microsoft.com/office/drawing/2010/main" id="{75242659-99B6-4C13-8076-8AC62FF2628E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5" name="Slide Number Placeholder 5">
            <a:extLst>
              <a:ext uri="{77FB9C0F-D654-4C89-B1F6-397928953EB3}">
                <a16:creationId xmlns:a16="http://schemas.microsoft.com/office/drawing/2010/main" id="{631B992B-613A-471B-8A74-326857662564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6" name="Footer Placeholder 4">
            <a:extLst>
              <a:ext uri="{98341A80-59CE-40B6-99DF-78367CEE6DEF}">
                <a16:creationId xmlns:a16="http://schemas.microsoft.com/office/drawing/2010/main" id="{AD252DB6-8AB7-4BDF-8F77-05061ADE0A71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7" name="Date Placeholder 3">
            <a:extLst>
              <a:ext uri="{2F1C3A66-C770-413A-B380-34EF900C38C8}">
                <a16:creationId xmlns:a16="http://schemas.microsoft.com/office/drawing/2010/main" id="{14A0B627-5FD6-4970-8D3A-0FFEC3102B68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8" name="Slide Number Placeholder 5">
            <a:extLst>
              <a:ext uri="{504E17E0-5E94-4E4E-9C39-8A9F3793F796}">
                <a16:creationId xmlns:a16="http://schemas.microsoft.com/office/drawing/2010/main" id="{6A75E14A-677E-4A72-862C-0F9C7BB1DFFE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9" name="Footer Placeholder 4">
            <a:extLst>
              <a:ext uri="{9392CE63-A35B-4C2F-B775-94A50595AFB9}">
                <a16:creationId xmlns:a16="http://schemas.microsoft.com/office/drawing/2010/main" id="{431E1B12-B6D6-4BC3-9B87-7D0296CC1738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10" name="Date Placeholder 3">
            <a:extLst>
              <a:ext uri="{43465D4E-8956-4EB6-B333-D28A2AE39166}">
                <a16:creationId xmlns:a16="http://schemas.microsoft.com/office/drawing/2010/main" id="{B0B26187-A9DA-4920-84EE-1853A5F4F5B2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11" name="Title Placeholder 1">
            <a:extLst>
              <a:ext uri="{95F97EDA-02AB-4A81-9C0A-7E3AA325CA93}">
                <a16:creationId xmlns:a16="http://schemas.microsoft.com/office/drawing/2010/main" id="{F18F2FD1-0D05-4986-A8FE-5E8847C51F04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349045"/>
            <a:ext cx="7620000" cy="857250"/>
          </a:xfrm>
          <a:prstGeom prst="rect">
            <a:avLst/>
          </a:prstGeom>
        </p:spPr>
        <p:txBody>
          <a:bodyPr anchor="b" bIns="45720" lIns="91440" rIns="91440" rtlCol="0" tIns="45720">
            <a:no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hidden="true" id="12" name="Text Placeholder 2">
            <a:extLst>
              <a:ext uri="{0FC85449-48FC-4BBD-8B93-DB39619D1391}">
                <a16:creationId xmlns:a16="http://schemas.microsoft.com/office/drawing/2010/main" id="{B62018FB-9488-4B80-B9CE-681C95248B1D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36055"/>
            <a:ext cx="7620000" cy="3048000"/>
          </a:xfrm>
          <a:prstGeom prst="rect">
            <a:avLst/>
          </a:prstGeom>
        </p:spPr>
        <p:txBody>
          <a:bodyPr bIns="45720" lIns="91440" rIns="91440" rtlCol="0" tIns="93600">
            <a:normAutofit fontScale="100000" lnSpcReduction="0"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hidden="true" id="13" name="Slide Number Placeholder 5">
            <a:extLst>
              <a:ext uri="{831E0226-29A1-4C53-ACF5-9D4412A5C2F5}">
                <a16:creationId xmlns:a16="http://schemas.microsoft.com/office/drawing/2010/main" id="{38904394-216D-46CE-B4B5-AEAB73544B48}"/>
              </a:ext>
            </a:extLst>
          </p:cNvPr>
          <p:cNvSpPr>
            <a:spLocks noGrp="true"/>
          </p:cNvSpPr>
          <p:nvPr>
            <p:ph idx="4" sz="quarter" type="sldNum"/>
          </p:nvPr>
        </p:nvSpPr>
        <p:spPr>
          <a:xfrm rot="0">
            <a:off x="7767815" y="4695033"/>
            <a:ext cx="613018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14" name="Footer Placeholder 4">
            <a:extLst>
              <a:ext uri="{E77F7A8E-A09A-4D3E-BD98-937F3B4FD446}">
                <a16:creationId xmlns:a16="http://schemas.microsoft.com/office/drawing/2010/main" id="{2F5E6B95-CC2F-4FF3-9991-20B9DCB95AFA}"/>
              </a:ext>
            </a:extLst>
          </p:cNvPr>
          <p:cNvSpPr>
            <a:spLocks noGrp="true"/>
          </p:cNvSpPr>
          <p:nvPr>
            <p:ph idx="3" sz="quarter" type="ftr"/>
          </p:nvPr>
        </p:nvSpPr>
        <p:spPr>
          <a:xfrm rot="0">
            <a:off x="2495550" y="4686300"/>
            <a:ext cx="5181600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ct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15" name="Date Placeholder 3">
            <a:extLst>
              <a:ext uri="{B9C6779E-81CD-4201-935C-39C7899B168D}">
                <a16:creationId xmlns:a16="http://schemas.microsoft.com/office/drawing/2010/main" id="{A5286A62-ADC5-48C3-90D2-DF7E462EF8D7}"/>
              </a:ext>
            </a:extLst>
          </p:cNvPr>
          <p:cNvSpPr>
            <a:spLocks noGrp="true"/>
          </p:cNvSpPr>
          <p:nvPr>
            <p:ph idx="2" sz="half" type="dt"/>
          </p:nvPr>
        </p:nvSpPr>
        <p:spPr>
          <a:xfrm rot="0">
            <a:off x="762000" y="4695034"/>
            <a:ext cx="1639570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l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16" name="">
            <a:extLst>
              <a:ext uri="{3034CBC0-FB93-4091-BF98-2558E396A0A8}">
                <a16:creationId xmlns:a16="http://schemas.microsoft.com/office/drawing/2010/main" id="{41C04C79-671E-4F08-9F0B-EE408458ECF8}"/>
              </a:ext>
            </a:extLst>
          </p:cNvPr>
          <p:cNvSpPr/>
          <p:nvPr userDrawn="1"/>
        </p:nvSpPr>
        <p:spPr>
          <a:xfrm flipH="false" flipV="false" rot="0">
            <a:off x="0" y="-8734"/>
            <a:ext cx="9144000" cy="515040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7" name="">
            <a:extLst>
              <a:ext uri="{0F73CA25-0316-43E7-A18D-CCCB543D09C1}">
                <a16:creationId xmlns:a16="http://schemas.microsoft.com/office/drawing/2010/main" id="{3FBC69DD-E28F-4669-898E-EC61160A25E0}"/>
              </a:ext>
            </a:extLst>
          </p:cNvPr>
          <p:cNvSpPr/>
          <p:nvPr userDrawn="1"/>
        </p:nvSpPr>
        <p:spPr>
          <a:xfrm flipH="false" flipV="false" rot="0">
            <a:off x="0" y="-45405"/>
            <a:ext cx="9172575" cy="5229225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sldNum="0"/>
  <p:txStyles>
    <p:titleStyle>
      <a:lvl1pPr algn="l" lvl="0" rtl="false">
        <a:lnSpc>
          <a:spcPct val="100000"/>
        </a:lnSpc>
        <a:spcBef>
          <a:spcPct val="0"/>
        </a:spcBef>
        <a:buNone/>
        <a:defRPr b="1" dirty="0" i="0" lang="en-US" sz="3200">
          <a:solidFill>
            <a:schemeClr val="tx1"/>
          </a:solidFill>
          <a:latin typeface="+mj-lt"/>
        </a:defRPr>
      </a:lvl1pPr>
    </p:titleStyle>
    <p:bodyStyle>
      <a:lvl1pPr algn="l" indent="-342900" lvl="0" marL="342900" rtl="false">
        <a:spcBef>
          <a:spcPts val="1200"/>
        </a:spcBef>
        <a:buClr>
          <a:schemeClr val="accent1"/>
        </a:buClr>
        <a:buFont typeface="Arial"/>
        <a:buChar char="•"/>
        <a:defRPr b="0" dirty="0" i="0" lang="en-US" sz="1600">
          <a:solidFill>
            <a:schemeClr val="tx1"/>
          </a:solidFill>
          <a:latin typeface="+mn-lt"/>
        </a:defRPr>
      </a:lvl1pPr>
      <a:lvl2pPr algn="l" indent="-285750" lvl="1" marL="74295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400">
          <a:solidFill>
            <a:schemeClr val="bg1">
              <a:lumMod val="50000"/>
            </a:schemeClr>
          </a:solidFill>
          <a:latin typeface="+mn-lt"/>
        </a:defRPr>
      </a:lvl2pPr>
      <a:lvl3pPr algn="l" indent="-228600" lvl="2" marL="114300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200">
          <a:solidFill>
            <a:schemeClr val="bg1">
              <a:lumMod val="50000"/>
            </a:schemeClr>
          </a:solidFill>
          <a:latin typeface="+mn-lt"/>
        </a:defRPr>
      </a:lvl3pPr>
      <a:lvl4pPr algn="l" indent="-228600" lvl="3" marL="160020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000">
          <a:solidFill>
            <a:schemeClr val="bg1">
              <a:lumMod val="50000"/>
            </a:schemeClr>
          </a:solidFill>
          <a:latin typeface="+mn-lt"/>
        </a:defRPr>
      </a:lvl4pPr>
      <a:lvl5pPr algn="l" indent="-228600" lvl="4" marL="205740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5pPr>
      <a:lvl6pPr algn="l" indent="-228600" lvl="5" marL="25146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6pPr>
      <a:lvl7pPr algn="l" indent="-228600" lvl="6" marL="29718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7pPr>
      <a:lvl8pPr algn="l" indent="-228600" lvl="7" marL="34290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8pPr>
      <a:lvl9pPr algn="l" indent="-228600" lvl="8" marL="38862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5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2.png" Type="http://schemas.openxmlformats.org/officeDocument/2006/relationships/image"/><Relationship Id="rId4" Target="../media/image1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2.png" Type="http://schemas.openxmlformats.org/officeDocument/2006/relationships/image"/><Relationship Id="rId4" Target="../media/image1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2.png" Type="http://schemas.openxmlformats.org/officeDocument/2006/relationships/image"/><Relationship Id="rId4" Target="../media/image3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2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18.png" Type="http://schemas.openxmlformats.org/officeDocument/2006/relationships/image"/><Relationship Id="rId9" Target="../media/image19.png" Type="http://schemas.openxmlformats.org/officeDocument/2006/relationships/image"/><Relationship Id="rId10" Target="../media/image20.png" Type="http://schemas.openxmlformats.org/officeDocument/2006/relationships/image"/><Relationship Id="rId11" Target="../media/image21.png" Type="http://schemas.openxmlformats.org/officeDocument/2006/relationships/image"/><Relationship Id="rId12" Target="../media/image22.png" Type="http://schemas.openxmlformats.org/officeDocument/2006/relationships/image"/><Relationship Id="rId13" Target="https://www.manageengine.com/products/ad-manager/demo.html" TargetMode="External" Type="http://schemas.openxmlformats.org/officeDocument/2006/relationships/hyperlink"/><Relationship Id="rId14" Target="../media/image26.png" Type="http://schemas.openxmlformats.org/officeDocument/2006/relationships/image"/><Relationship Id="rId15" Target="https://www.manageengine.com/products/ad-manager/?acc_ppt" TargetMode="External" Type="http://schemas.openxmlformats.org/officeDocument/2006/relationships/hyperlink"/><Relationship Id="rId16" Target="https://www.manageengine.com/products/ad-manager/?acc_ppt" TargetMode="External" Type="http://schemas.openxmlformats.org/officeDocument/2006/relationships/hyperlink"/><Relationship Id="rId17" Target="https://www.manageengine.com/products/ad-manager/demo.html?acc_ppt" TargetMode="External" Type="http://schemas.openxmlformats.org/officeDocument/2006/relationships/hyperlink"/><Relationship Id="rId18" Target="../media/image3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https://www.manageengine.com/products/ad-manager/" TargetMode="External" Type="http://schemas.openxmlformats.org/officeDocument/2006/relationships/hyperlink"/><Relationship Id="rId7" Target="https://www.manageengine.com/products/ad-manager/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4.png" Type="http://schemas.openxmlformats.org/officeDocument/2006/relationships/image"/><Relationship Id="rId4" Target="../media/image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2.png" Type="http://schemas.openxmlformats.org/officeDocument/2006/relationships/image"/><Relationship Id="rId4" Target="../media/image2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2.png" Type="http://schemas.openxmlformats.org/officeDocument/2006/relationships/image"/><Relationship Id="rId4" Target="../media/image2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2.png" Type="http://schemas.openxmlformats.org/officeDocument/2006/relationships/image"/><Relationship Id="rId4" Target="../media/image29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0FB421B5-DBDC-466F-95A5-5F4BE5B68268}">
                <a16:creationId xmlns:a16="http://schemas.microsoft.com/office/drawing/2010/main" id="{CCD1B866-8E58-45E0-B73B-C3EB097F177A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20183" y="-49177"/>
            <a:ext cx="9228182" cy="5190849"/>
          </a:xfrm>
          <a:prstGeom prst="rect">
            <a:avLst/>
          </a:prstGeom>
          <a:noFill/>
        </p:spPr>
      </p:pic>
      <p:sp>
        <p:nvSpPr>
          <p:cNvPr id="3" name="">
            <a:extLst>
              <a:ext uri="{EF3E7C55-F6E6-4A4C-AB5E-E74EBF32902D}">
                <a16:creationId xmlns:a16="http://schemas.microsoft.com/office/drawing/2010/main" id="{6194ED72-7A4D-450C-B75E-4EF9752E9F9B}"/>
              </a:ext>
            </a:extLst>
          </p:cNvPr>
          <p:cNvSpPr txBox="1"/>
          <p:nvPr/>
        </p:nvSpPr>
        <p:spPr>
          <a:xfrm flipH="false" flipV="false" rot="0">
            <a:off x="1066800" y="1704632"/>
            <a:ext cx="4198343" cy="127984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0000"/>
              </a:lnSpc>
              <a:defRPr dirty="0" lang="en-US" sz="1400"/>
            </a:pPr>
            <a:r>
              <a:rPr b="1" dirty="0" err="1" lang="en-US" sz="2800">
                <a:solidFill>
                  <a:schemeClr val="bg1"/>
                </a:solidFill>
                <a:latin typeface="Zoho Puvi"/>
              </a:rPr>
              <a:t>ADManager</a:t>
            </a:r>
            <a:r>
              <a:rPr b="1" dirty="0" lang="en-US" sz="2800">
                <a:solidFill>
                  <a:schemeClr val="bg1"/>
                </a:solidFill>
                <a:latin typeface="Zoho Puvi"/>
              </a:rPr>
              <a:t> Plus</a:t>
            </a:r>
          </a:p>
          <a:p>
            <a:pPr>
              <a:lnSpc>
                <a:spcPct val="100000"/>
              </a:lnSpc>
              <a:defRPr dirty="0" lang="en-US" sz="1400"/>
            </a:pPr>
            <a:r>
              <a:rPr b="1" dirty="0" lang="en-US" sz="2800">
                <a:solidFill>
                  <a:srgbClr val="ff816b"/>
                </a:solidFill>
                <a:latin typeface="Zoho Puvi"/>
              </a:rPr>
              <a:t>A</a:t>
            </a:r>
            <a:r>
              <a:rPr b="1" dirty="0" lang="en-US" sz="2800">
                <a:solidFill>
                  <a:srgbClr val="ff816b"/>
                </a:solidFill>
                <a:latin typeface="Zoho Puvi"/>
              </a:rPr>
              <a:t>ccess</a:t>
            </a:r>
            <a:r>
              <a:rPr b="1" dirty="0" lang="en-US" sz="2800">
                <a:solidFill>
                  <a:srgbClr val="ff816b"/>
                </a:solidFill>
                <a:latin typeface="Zoho Puvi"/>
              </a:rPr>
              <a:t> </a:t>
            </a:r>
            <a:r>
              <a:rPr b="1" dirty="0" lang="en-US" sz="2800">
                <a:solidFill>
                  <a:srgbClr val="ff816b"/>
                </a:solidFill>
                <a:latin typeface="Zoho Puvi"/>
              </a:rPr>
              <a:t>C</a:t>
            </a:r>
            <a:r>
              <a:rPr b="1" dirty="0" lang="en-US" sz="2800">
                <a:solidFill>
                  <a:srgbClr val="ff816b"/>
                </a:solidFill>
                <a:latin typeface="Zoho Puvi"/>
              </a:rPr>
              <a:t>ertification</a:t>
            </a:r>
            <a:r>
              <a:rPr b="1" dirty="0" lang="en-US" sz="28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2800">
                <a:solidFill>
                  <a:schemeClr val="bg1"/>
                </a:solidFill>
                <a:latin typeface="Zoho Puvi"/>
              </a:rPr>
              <a:t>C</a:t>
            </a:r>
            <a:r>
              <a:rPr b="1" dirty="0" lang="en-US" sz="2800">
                <a:solidFill>
                  <a:schemeClr val="bg1"/>
                </a:solidFill>
                <a:latin typeface="Zoho Puvi"/>
              </a:rPr>
              <a:t>ampaign</a:t>
            </a:r>
            <a:endParaRPr b="1" dirty="0" lang="en-US" sz="28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4" name="">
            <a:extLst>
              <a:ext uri="{EFB192E5-9782-4C13-B36E-3DFFE6BE08BD}">
                <a16:creationId xmlns:a16="http://schemas.microsoft.com/office/drawing/2010/main" id="{FC4E29B0-8E7F-4C78-B454-90C52468A805}"/>
              </a:ext>
            </a:extLst>
          </p:cNvPr>
          <p:cNvSpPr txBox="1"/>
          <p:nvPr/>
        </p:nvSpPr>
        <p:spPr>
          <a:xfrm flipH="false" flipV="false" rot="0">
            <a:off x="1066800" y="3102463"/>
            <a:ext cx="3645589" cy="58508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dirty="0" lang="en-US" sz="1600">
                <a:solidFill>
                  <a:schemeClr val="bg1"/>
                </a:solidFill>
                <a:latin typeface="Zoho Puvi-light"/>
              </a:rPr>
              <a:t>Preventing privilege creep and </a:t>
            </a:r>
            <a:r>
              <a:rPr dirty="0" lang="en-US" sz="1600">
                <a:solidFill>
                  <a:schemeClr val="bg1"/>
                </a:solidFill>
                <a:latin typeface="Zoho Puvi-light"/>
              </a:rPr>
              <a:t>meeting compliance </a:t>
            </a:r>
            <a:r>
              <a:rPr dirty="0" lang="en-US" sz="1600">
                <a:solidFill>
                  <a:schemeClr val="bg1"/>
                </a:solidFill>
                <a:latin typeface="Zoho Puvi-light"/>
              </a:rPr>
              <a:t>requirements</a:t>
            </a:r>
            <a:endParaRPr dirty="0" lang="en-US" sz="1600">
              <a:solidFill>
                <a:schemeClr val="bg1"/>
              </a:solidFill>
              <a:latin typeface="Zoho Puvi-light"/>
            </a:endParaRPr>
          </a:p>
        </p:txBody>
      </p:sp>
      <p:pic>
        <p:nvPicPr>
          <p:cNvPr id="5" name="">
            <a:extLst>
              <a:ext uri="{A6E25992-3E51-4D15-9240-E8E31355F71B}">
                <a16:creationId xmlns:a16="http://schemas.microsoft.com/office/drawing/2010/main" id="{AFEB7E8A-C81E-40F8-A49E-1AB5FCFE6AFB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066800" y="792870"/>
            <a:ext cx="1788185" cy="476516"/>
          </a:xfrm>
          <a:prstGeom prst="rect">
            <a:avLst/>
          </a:prstGeom>
          <a:noFill/>
        </p:spPr>
      </p:pic>
      <p:pic>
        <p:nvPicPr>
          <p:cNvPr id="6" name="">
            <a:extLst>
              <a:ext uri="{28A066B0-C9B0-4446-ADB9-5BE8061C87F7}">
                <a16:creationId xmlns:a16="http://schemas.microsoft.com/office/drawing/2010/main" id="{F49D4FBF-AAA6-4620-A718-7F935B4F0104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5679862" y="1292123"/>
            <a:ext cx="2607354" cy="2557424"/>
          </a:xfrm>
          <a:prstGeom prst="rect">
            <a:avLst/>
          </a:prstGeom>
          <a:noFill/>
        </p:spPr>
      </p:pic>
      <p:pic>
        <p:nvPicPr>
          <p:cNvPr id="7" name="">
            <a:extLst>
              <a:ext uri="{E11176BD-CC57-4B87-B7E6-581C090E5661}">
                <a16:creationId xmlns:a16="http://schemas.microsoft.com/office/drawing/2010/main" id="{94349996-85AC-45DF-B26F-CE3D0E37DBB0}"/>
              </a:ext>
            </a:extLst>
          </p:cNvPr>
          <p:cNvPicPr>
            <a:picLocks noChangeAspect="true"/>
          </p:cNvPicPr>
          <p:nvPr/>
        </p:nvPicPr>
        <p:blipFill>
          <a:blip r:embed="rId5">
            <a:lum bright="100000"/>
            <a:extLst>
              <a:ext uri="{37B9627E-D678-49E4-8025-2ABA47E84A99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8CCB02F3-C94F-423A-84D9-B75BFCE9CF89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false" flipV="false" rot="10800000">
            <a:off x="1066800" y="3947379"/>
            <a:ext cx="370627" cy="370627"/>
          </a:xfrm>
          <a:prstGeom prst="rect">
            <a:avLst/>
          </a:prstGeom>
          <a:noFill/>
        </p:spPr>
      </p:pic>
    </p:spTree>
    <p:extLst>
      <p:ext uri="{456202D9-6168-4D90-A889-6EBABC4DD04C}">
        <p14:creationId xmlns:p14="http://schemas.microsoft.com/office/powerpoint/2010/main" val="1720429790967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5CF88B70-FECB-4A7E-9A5F-EA70C3634570}">
                <a16:creationId xmlns:a16="http://schemas.microsoft.com/office/drawing/2010/main" id="{B161C71A-05B5-4D7D-B83E-75F3EE964FDF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20183" y="-49177"/>
            <a:ext cx="9228182" cy="5190849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4818840C-3FE2-472C-B6F1-7D91FC6BB761}">
                <a16:creationId xmlns:a16="http://schemas.microsoft.com/office/drawing/2010/main" id="{8B93FDF2-E1AF-4A90-906E-EB52EC0289EE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7625448" y="266700"/>
            <a:ext cx="1213751" cy="323440"/>
          </a:xfrm>
          <a:prstGeom prst="rect">
            <a:avLst/>
          </a:prstGeom>
          <a:noFill/>
        </p:spPr>
      </p:pic>
      <p:cxnSp>
        <p:nvCxnSpPr>
          <p:cNvPr id="4" name="">
            <a:extLst>
              <a:ext uri="{480ACE88-DACF-4F59-8B43-E11E4FA97DFB}">
                <a16:creationId xmlns:a16="http://schemas.microsoft.com/office/drawing/2010/main" id="{E9CAE11B-64A3-40D5-9173-4B22941981D1}"/>
              </a:ext>
            </a:extLst>
          </p:cNvPr>
          <p:cNvCxnSpPr/>
          <p:nvPr/>
        </p:nvCxnSpPr>
        <p:spPr>
          <a:xfrm flipH="true" flipV="true" rot="10800000">
            <a:off x="708726" y="667369"/>
            <a:ext cx="0" cy="387086"/>
          </a:xfrm>
          <a:prstGeom prst="line">
            <a:avLst/>
          </a:prstGeom>
          <a:ln cap="flat" w="19050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5" name="">
            <a:extLst>
              <a:ext uri="{4005F9F9-511B-423E-81CB-782BC5F7A461}">
                <a16:creationId xmlns:a16="http://schemas.microsoft.com/office/drawing/2010/main" id="{1D8ADDC5-33B6-4053-BD46-5FFE63828292}"/>
              </a:ext>
            </a:extLst>
          </p:cNvPr>
          <p:cNvSpPr txBox="1"/>
          <p:nvPr/>
        </p:nvSpPr>
        <p:spPr>
          <a:xfrm flipH="false" flipV="false" rot="0">
            <a:off x="904408" y="687352"/>
            <a:ext cx="2734618" cy="31539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err="1" lang="en-US" sz="1800">
                <a:solidFill>
                  <a:schemeClr val="bg1"/>
                </a:solidFill>
                <a:latin typeface="Zoho Puvi"/>
              </a:rPr>
              <a:t>Certifier</a:t>
            </a:r>
            <a:r>
              <a:rPr b="1" dirty="0" lang="en-US" sz="18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Assigning Rule</a:t>
            </a:r>
            <a:endParaRPr b="1" dirty="0" lang="en-US" sz="1800">
              <a:solidFill>
                <a:srgbClr val="ff816b"/>
              </a:solidFill>
              <a:latin typeface="Zoho Puvi"/>
            </a:endParaRPr>
          </a:p>
        </p:txBody>
      </p:sp>
      <p:sp>
        <p:nvSpPr>
          <p:cNvPr id="6" name="">
            <a:extLst>
              <a:ext uri="{0352AE9B-6F70-453B-8F5B-F6186C12D610}">
                <a16:creationId xmlns:a16="http://schemas.microsoft.com/office/drawing/2010/main" id="{4FFACE44-9C94-4B3D-8DE0-3A1B344489DC}"/>
              </a:ext>
            </a:extLst>
          </p:cNvPr>
          <p:cNvSpPr txBox="1"/>
          <p:nvPr/>
        </p:nvSpPr>
        <p:spPr>
          <a:xfrm flipH="false" flipV="false" rot="0">
            <a:off x="828208" y="1149905"/>
            <a:ext cx="3564655" cy="6170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-238125" lvl="0" marL="342900">
              <a:lnSpc>
                <a:spcPct val="135000"/>
              </a:lnSpc>
              <a:buFont typeface="Wingdings"/>
              <a:buChar char="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The 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Certifier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Assigning Rule will dynamically assign technicians as 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certifiers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for access review campaigns based on the conditions specified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7" name="">
            <a:extLst>
              <a:ext uri="{D25AE733-3572-4E46-BBF9-2EA1DDFA2984}">
                <a16:creationId xmlns:a16="http://schemas.microsoft.com/office/drawing/2010/main" id="{C257B3F5-C2EC-460A-96B5-A8E618A5B688}"/>
              </a:ext>
            </a:extLst>
          </p:cNvPr>
          <p:cNvSpPr txBox="1"/>
          <p:nvPr/>
        </p:nvSpPr>
        <p:spPr>
          <a:xfrm flipH="false" flipV="false" rot="0">
            <a:off x="4572200" y="1149905"/>
            <a:ext cx="3564655" cy="6170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-238125" lvl="0" marL="342900">
              <a:lnSpc>
                <a:spcPct val="135000"/>
              </a:lnSpc>
              <a:buFont typeface="Wingdings"/>
              <a:buChar char="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Admins can also configure a workflow with reviewers, approvers, and executors through which the requests need to be reviewed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8" name="">
            <a:extLst>
              <a:ext uri="{19AF681F-08C2-4A4F-BED2-6F24675B3685}">
                <a16:creationId xmlns:a16="http://schemas.microsoft.com/office/drawing/2010/main" id="{16E8450A-5B45-43A3-A267-3A89D25FA2EC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1196530" y="1914525"/>
            <a:ext cx="6609864" cy="3259997"/>
          </a:xfrm>
          <a:prstGeom prst="rect">
            <a:avLst/>
          </a:prstGeom>
          <a:noFill/>
        </p:spPr>
      </p:pic>
    </p:spTree>
    <p:extLst>
      <p:ext uri="{FA29151E-39C0-4F08-A878-401463D91924}">
        <p14:creationId xmlns:p14="http://schemas.microsoft.com/office/powerpoint/2010/main" val="1720429790988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EF052276-A505-4BE9-B910-C7863872EF62}">
                <a16:creationId xmlns:a16="http://schemas.microsoft.com/office/drawing/2010/main" id="{375C7784-AD2F-417F-93E6-07A6ACABCCFC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20183" y="-56483"/>
            <a:ext cx="9228182" cy="5190849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780B95A6-6ECC-44D6-8896-DEC709B931DE}">
                <a16:creationId xmlns:a16="http://schemas.microsoft.com/office/drawing/2010/main" id="{7373B08A-7254-47A6-8B44-5458D40EF187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7625448" y="266700"/>
            <a:ext cx="1213751" cy="323440"/>
          </a:xfrm>
          <a:prstGeom prst="rect">
            <a:avLst/>
          </a:prstGeom>
          <a:noFill/>
        </p:spPr>
      </p:pic>
      <p:cxnSp>
        <p:nvCxnSpPr>
          <p:cNvPr id="4" name="">
            <a:extLst>
              <a:ext uri="{BE92BF8A-9DFD-4B83-8DE5-CC0EA90679DA}">
                <a16:creationId xmlns:a16="http://schemas.microsoft.com/office/drawing/2010/main" id="{C1B13348-3F42-4FBA-AFF1-99F8F7BF9200}"/>
              </a:ext>
            </a:extLst>
          </p:cNvPr>
          <p:cNvCxnSpPr/>
          <p:nvPr/>
        </p:nvCxnSpPr>
        <p:spPr>
          <a:xfrm flipH="true" flipV="true" rot="10800000">
            <a:off x="708726" y="667369"/>
            <a:ext cx="0" cy="387086"/>
          </a:xfrm>
          <a:prstGeom prst="line">
            <a:avLst/>
          </a:prstGeom>
          <a:ln cap="flat" w="19050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5" name="">
            <a:extLst>
              <a:ext uri="{5160ECE7-7E93-4D46-BA29-CCCEAE8E144F}">
                <a16:creationId xmlns:a16="http://schemas.microsoft.com/office/drawing/2010/main" id="{4301ECF8-A920-4DC3-ADE0-56B42ECA54AE}"/>
              </a:ext>
            </a:extLst>
          </p:cNvPr>
          <p:cNvSpPr txBox="1"/>
          <p:nvPr/>
        </p:nvSpPr>
        <p:spPr>
          <a:xfrm flipH="false" flipV="false" rot="0">
            <a:off x="904408" y="534952"/>
            <a:ext cx="2734618" cy="63078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1800">
                <a:solidFill>
                  <a:schemeClr val="bg1"/>
                </a:solidFill>
                <a:latin typeface="Zoho Puvi"/>
              </a:rPr>
              <a:t>Customize</a:t>
            </a:r>
            <a:r>
              <a:rPr b="1" dirty="0" err="1" lang="en-US" sz="18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800">
                <a:solidFill>
                  <a:schemeClr val="bg1"/>
                </a:solidFill>
                <a:latin typeface="Zoho Puvi"/>
              </a:rPr>
              <a:t>your</a:t>
            </a:r>
            <a:r>
              <a:rPr b="1" dirty="0" err="1" lang="en-US" sz="18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800">
                <a:solidFill>
                  <a:srgbClr val="ffa494"/>
                </a:solidFill>
                <a:latin typeface="Zoho Puvi"/>
              </a:rPr>
              <a:t>campaign</a:t>
            </a:r>
            <a:endParaRPr b="1" dirty="0" lang="en-US" sz="1800">
              <a:solidFill>
                <a:srgbClr val="ffa494"/>
              </a:solidFill>
              <a:latin typeface="Zoho Puvi"/>
            </a:endParaRPr>
          </a:p>
        </p:txBody>
      </p:sp>
      <p:pic>
        <p:nvPicPr>
          <p:cNvPr id="6" name="">
            <a:extLst>
              <a:ext uri="{B7B68E16-B68C-4C15-8861-2F972E6D4C91}">
                <a16:creationId xmlns:a16="http://schemas.microsoft.com/office/drawing/2010/main" id="{9F2E107B-4639-4194-9667-48679CBE122B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4286478" y="1643681"/>
            <a:ext cx="8306256" cy="3536089"/>
          </a:xfrm>
          <a:prstGeom prst="rect">
            <a:avLst/>
          </a:prstGeom>
          <a:noFill/>
        </p:spPr>
      </p:pic>
      <p:sp>
        <p:nvSpPr>
          <p:cNvPr id="7" name="">
            <a:extLst>
              <a:ext uri="{ACF4190A-29F8-4F42-940A-43715B70A85B}">
                <a16:creationId xmlns:a16="http://schemas.microsoft.com/office/drawing/2010/main" id="{CA1FE1F4-1DBC-446C-92C8-EFEDD41F9675}"/>
              </a:ext>
            </a:extLst>
          </p:cNvPr>
          <p:cNvSpPr txBox="1"/>
          <p:nvPr/>
        </p:nvSpPr>
        <p:spPr>
          <a:xfrm flipH="false" flipV="false" rot="0">
            <a:off x="895311" y="1676400"/>
            <a:ext cx="2021709" cy="19197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Configuration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8" name="">
            <a:extLst>
              <a:ext uri="{87C3E083-E79E-4C64-995E-2C7A4169F304}">
                <a16:creationId xmlns:a16="http://schemas.microsoft.com/office/drawing/2010/main" id="{386EDABB-45E7-4295-B161-DA45557B98F2}"/>
              </a:ext>
            </a:extLst>
          </p:cNvPr>
          <p:cNvSpPr txBox="1"/>
          <p:nvPr/>
        </p:nvSpPr>
        <p:spPr>
          <a:xfrm flipH="false" flipV="false" rot="0">
            <a:off x="881862" y="1962150"/>
            <a:ext cx="3301393" cy="102846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Customize the access certification process by mandating comments for approval and revoke operations, preventing self-certification, and enabling bulk certifications for efficient management of access permissions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9" name="">
            <a:extLst>
              <a:ext uri="{F06E624A-FFE0-4267-9AC9-680673BCC236}">
                <a16:creationId xmlns:a16="http://schemas.microsoft.com/office/drawing/2010/main" id="{47619ECE-D159-49BE-9974-83DAE2CBC438}"/>
              </a:ext>
            </a:extLst>
          </p:cNvPr>
          <p:cNvSpPr txBox="1"/>
          <p:nvPr/>
        </p:nvSpPr>
        <p:spPr>
          <a:xfrm flipH="false" flipV="false" rot="0">
            <a:off x="895311" y="3248025"/>
            <a:ext cx="2021709" cy="19197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Campaign settings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10" name="">
            <a:extLst>
              <a:ext uri="{9FF53FB6-3437-485E-988B-032D4C19C020}">
                <a16:creationId xmlns:a16="http://schemas.microsoft.com/office/drawing/2010/main" id="{3DF62441-62D0-45B7-8B87-A3573EC896F0}"/>
              </a:ext>
            </a:extLst>
          </p:cNvPr>
          <p:cNvSpPr txBox="1"/>
          <p:nvPr/>
        </p:nvSpPr>
        <p:spPr>
          <a:xfrm flipH="false" flipV="false" rot="0">
            <a:off x="874556" y="3533775"/>
            <a:ext cx="3308699" cy="123415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Configure actions for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certification requests that have not been reviewed upon campaign completion, including setting request expiration time, sending reminders to 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certifiers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. Define default actions for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approved or unapproved requests, such as taking no action, approving all, or revoking all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</p:spTree>
    <p:extLst>
      <p:ext uri="{C9C5100A-E449-419D-BDC6-A60DA6454CB7}">
        <p14:creationId xmlns:p14="http://schemas.microsoft.com/office/powerpoint/2010/main" val="1720429790990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2A218779-DCD5-4728-93D3-900379D98B90}">
                <a16:creationId xmlns:a16="http://schemas.microsoft.com/office/drawing/2010/main" id="{BDB099CB-D351-482A-96DE-F6062D254225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20183" y="-56483"/>
            <a:ext cx="9228182" cy="5190849"/>
          </a:xfrm>
          <a:prstGeom prst="rect">
            <a:avLst/>
          </a:prstGeom>
          <a:noFill/>
        </p:spPr>
      </p:pic>
      <p:sp>
        <p:nvSpPr>
          <p:cNvPr id="3" name="">
            <a:extLst>
              <a:ext uri="{013D8DCA-0AAC-4CCE-8E1D-B5276B192372}">
                <a16:creationId xmlns:a16="http://schemas.microsoft.com/office/drawing/2010/main" id="{4C2D16B5-5221-4F0A-B6A2-BBF410A30361}"/>
              </a:ext>
            </a:extLst>
          </p:cNvPr>
          <p:cNvSpPr txBox="1"/>
          <p:nvPr/>
        </p:nvSpPr>
        <p:spPr>
          <a:xfrm flipH="false" flipV="false" rot="0">
            <a:off x="904408" y="687352"/>
            <a:ext cx="2734618" cy="31539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1800">
                <a:solidFill>
                  <a:schemeClr val="bg1"/>
                </a:solidFill>
                <a:latin typeface="Zoho Puvi"/>
              </a:rPr>
              <a:t>Certification 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process</a:t>
            </a:r>
            <a:endParaRPr b="1" dirty="0" lang="en-US" sz="1800">
              <a:solidFill>
                <a:srgbClr val="ff816b"/>
              </a:solidFill>
              <a:latin typeface="Zoho Puvi"/>
            </a:endParaRPr>
          </a:p>
        </p:txBody>
      </p:sp>
      <p:cxnSp>
        <p:nvCxnSpPr>
          <p:cNvPr id="4" name="">
            <a:extLst>
              <a:ext uri="{D2C09F15-F309-4CEF-8367-8D718687130D}">
                <a16:creationId xmlns:a16="http://schemas.microsoft.com/office/drawing/2010/main" id="{61AE8E3E-8792-4EDC-9710-82FC7138D95C}"/>
              </a:ext>
            </a:extLst>
          </p:cNvPr>
          <p:cNvCxnSpPr/>
          <p:nvPr/>
        </p:nvCxnSpPr>
        <p:spPr>
          <a:xfrm flipH="true" flipV="true" rot="10800000">
            <a:off x="708726" y="667369"/>
            <a:ext cx="0" cy="387086"/>
          </a:xfrm>
          <a:prstGeom prst="line">
            <a:avLst/>
          </a:prstGeom>
          <a:ln cap="flat" w="19050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5" name="">
            <a:extLst>
              <a:ext uri="{F850F56B-CAA5-49AC-BC74-49EA096817B6}">
                <a16:creationId xmlns:a16="http://schemas.microsoft.com/office/drawing/2010/main" id="{AF09CFEA-92B8-4DFC-8193-DA098F5AF41B}"/>
              </a:ext>
            </a:extLst>
          </p:cNvPr>
          <p:cNvSpPr txBox="1"/>
          <p:nvPr/>
        </p:nvSpPr>
        <p:spPr>
          <a:xfrm flipH="false" flipV="false" rot="0">
            <a:off x="904408" y="1054455"/>
            <a:ext cx="6573707" cy="49364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200">
                <a:solidFill>
                  <a:schemeClr val="bg1"/>
                </a:solidFill>
                <a:latin typeface="Zoho Puvi"/>
              </a:rPr>
              <a:t>Once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the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campaign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is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created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and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executed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,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an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access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request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is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generated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and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assigned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to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  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the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appropriate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certifiers,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either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by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default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or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based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on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the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assigning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rule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.</a:t>
            </a:r>
            <a:endParaRPr b="0" dirty="0" err="1" lang="en-US" sz="12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6" name="">
            <a:extLst>
              <a:ext uri="{DD82178B-11A2-46BF-8FE4-6D2282D5F871}">
                <a16:creationId xmlns:a16="http://schemas.microsoft.com/office/drawing/2010/main" id="{1016F96F-577A-4A5A-BED4-A1A29DB7A10D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7625448" y="266700"/>
            <a:ext cx="1213751" cy="323440"/>
          </a:xfrm>
          <a:prstGeom prst="rect">
            <a:avLst/>
          </a:prstGeom>
          <a:noFill/>
        </p:spPr>
      </p:pic>
      <p:pic>
        <p:nvPicPr>
          <p:cNvPr id="7" name="">
            <a:extLst>
              <a:ext uri="{64555AB8-6366-4C5D-9014-A464B8D316BB}">
                <a16:creationId xmlns:a16="http://schemas.microsoft.com/office/drawing/2010/main" id="{68B5270C-099F-4D6F-B3D1-73BA375D5755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904408" y="2063429"/>
            <a:ext cx="7813262" cy="2377906"/>
          </a:xfrm>
          <a:prstGeom prst="rect">
            <a:avLst/>
          </a:prstGeom>
          <a:noFill/>
        </p:spPr>
      </p:pic>
    </p:spTree>
    <p:extLst>
      <p:ext uri="{4A54020C-6BF9-4C93-B38E-C13DA307A1FC}">
        <p14:creationId xmlns:p14="http://schemas.microsoft.com/office/powerpoint/2010/main" val="1720429790992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12F7DA43-FF75-40A1-ACCF-CCCC2EFCDC7F}">
                <a16:creationId xmlns:a16="http://schemas.microsoft.com/office/drawing/2010/main" id="{2526D3C8-368D-4B26-A950-447FD1C6C446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20183" y="-49177"/>
            <a:ext cx="9228182" cy="5190849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82513E4B-7A73-4A9C-B217-264B5B4A04D6}">
                <a16:creationId xmlns:a16="http://schemas.microsoft.com/office/drawing/2010/main" id="{B3D939EA-A630-41F9-ABB3-DD9C19B296C4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7625448" y="266700"/>
            <a:ext cx="1213751" cy="323440"/>
          </a:xfrm>
          <a:prstGeom prst="rect">
            <a:avLst/>
          </a:prstGeom>
          <a:noFill/>
        </p:spPr>
      </p:pic>
      <p:cxnSp>
        <p:nvCxnSpPr>
          <p:cNvPr id="4" name="">
            <a:extLst>
              <a:ext uri="{82EFF7D3-F31E-4907-8585-FF52C62361A1}">
                <a16:creationId xmlns:a16="http://schemas.microsoft.com/office/drawing/2010/main" id="{F9CCCDC0-2C60-4678-9477-40A08072BDF2}"/>
              </a:ext>
            </a:extLst>
          </p:cNvPr>
          <p:cNvCxnSpPr/>
          <p:nvPr/>
        </p:nvCxnSpPr>
        <p:spPr>
          <a:xfrm flipH="true" flipV="true" rot="10800000">
            <a:off x="708726" y="667369"/>
            <a:ext cx="0" cy="387086"/>
          </a:xfrm>
          <a:prstGeom prst="line">
            <a:avLst/>
          </a:prstGeom>
          <a:ln cap="flat" w="19050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5" name="">
            <a:extLst>
              <a:ext uri="{2207936A-CD16-4706-811A-472560510939}">
                <a16:creationId xmlns:a16="http://schemas.microsoft.com/office/drawing/2010/main" id="{D37C5C35-DA38-47A4-BD38-BF2787C36CDB}"/>
              </a:ext>
            </a:extLst>
          </p:cNvPr>
          <p:cNvSpPr txBox="1"/>
          <p:nvPr/>
        </p:nvSpPr>
        <p:spPr>
          <a:xfrm flipH="false" flipV="false" rot="0">
            <a:off x="904408" y="534952"/>
            <a:ext cx="3980954" cy="63078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1800">
                <a:solidFill>
                  <a:schemeClr val="bg1"/>
                </a:solidFill>
                <a:latin typeface="Zoho Puvi"/>
              </a:rPr>
              <a:t>Benefits of </a:t>
            </a:r>
            <a:r>
              <a:rPr b="1" dirty="0" lang="en-US" sz="1800">
                <a:solidFill>
                  <a:schemeClr val="bg1"/>
                </a:solidFill>
                <a:latin typeface="Zoho Puvi"/>
              </a:rPr>
              <a:t>ADManager</a:t>
            </a:r>
            <a:r>
              <a:rPr b="1" dirty="0" lang="en-US" sz="1800">
                <a:solidFill>
                  <a:schemeClr val="bg1"/>
                </a:solidFill>
                <a:latin typeface="Zoho Puvi"/>
              </a:rPr>
              <a:t> Plus' </a:t>
            </a:r>
            <a:r>
              <a:rPr b="1" dirty="0" lang="en-US" sz="1800">
                <a:solidFill>
                  <a:srgbClr val="ffa494"/>
                </a:solidFill>
                <a:latin typeface="Zoho Puvi"/>
              </a:rPr>
              <a:t>A</a:t>
            </a:r>
            <a:r>
              <a:rPr b="1" dirty="0" lang="en-US" sz="1800">
                <a:solidFill>
                  <a:srgbClr val="ffa494"/>
                </a:solidFill>
                <a:latin typeface="Zoho Puvi"/>
              </a:rPr>
              <a:t>ccess </a:t>
            </a:r>
            <a:r>
              <a:rPr b="1" dirty="0" lang="en-US" sz="1800">
                <a:solidFill>
                  <a:srgbClr val="ffa494"/>
                </a:solidFill>
                <a:latin typeface="Zoho Puvi"/>
              </a:rPr>
              <a:t>C</a:t>
            </a:r>
            <a:r>
              <a:rPr b="1" dirty="0" lang="en-US" sz="1800">
                <a:solidFill>
                  <a:srgbClr val="ffa494"/>
                </a:solidFill>
                <a:latin typeface="Zoho Puvi"/>
              </a:rPr>
              <a:t>ertification </a:t>
            </a:r>
            <a:r>
              <a:rPr b="1" dirty="0" lang="en-US" sz="1800">
                <a:solidFill>
                  <a:srgbClr val="ffa494"/>
                </a:solidFill>
                <a:latin typeface="Zoho Puvi"/>
              </a:rPr>
              <a:t>C</a:t>
            </a:r>
            <a:r>
              <a:rPr b="1" dirty="0" lang="en-US" sz="1800">
                <a:solidFill>
                  <a:srgbClr val="ffa494"/>
                </a:solidFill>
                <a:latin typeface="Zoho Puvi"/>
              </a:rPr>
              <a:t>ampaign</a:t>
            </a:r>
            <a:endParaRPr b="1" dirty="0" lang="en-US" sz="1800">
              <a:solidFill>
                <a:srgbClr val="ffa494"/>
              </a:solidFill>
              <a:latin typeface="Zoho Puvi"/>
            </a:endParaRPr>
          </a:p>
        </p:txBody>
      </p:sp>
      <p:sp>
        <p:nvSpPr>
          <p:cNvPr id="6" name="">
            <a:extLst>
              <a:ext uri="{F80716F0-71B6-4970-AA8C-8D840C23F8A0}">
                <a16:creationId xmlns:a16="http://schemas.microsoft.com/office/drawing/2010/main" id="{7BE4F3EC-5F52-4726-B177-DE408AD0CA31}"/>
              </a:ext>
            </a:extLst>
          </p:cNvPr>
          <p:cNvSpPr txBox="1"/>
          <p:nvPr/>
        </p:nvSpPr>
        <p:spPr>
          <a:xfrm flipH="false" flipV="false" rot="0">
            <a:off x="904408" y="1482985"/>
            <a:ext cx="1699402" cy="19197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Compliance readiness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7" name="">
            <a:extLst>
              <a:ext uri="{42580F8F-00D0-407E-B8B4-8F10C96C09AC}">
                <a16:creationId xmlns:a16="http://schemas.microsoft.com/office/drawing/2010/main" id="{D473FB15-3115-4DE5-ACD6-3EDD382F6A16}"/>
              </a:ext>
            </a:extLst>
          </p:cNvPr>
          <p:cNvSpPr txBox="1"/>
          <p:nvPr/>
        </p:nvSpPr>
        <p:spPr>
          <a:xfrm flipH="false" flipV="false" rot="0">
            <a:off x="890959" y="1768735"/>
            <a:ext cx="2098671" cy="82276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Adhere to regulatory requirements and organizational policies by maintaining a verifiable record of access reviews and modifications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8" name="">
            <a:extLst>
              <a:ext uri="{AD652A1E-E7DB-42A9-A0CB-FBDC9273100C}">
                <a16:creationId xmlns:a16="http://schemas.microsoft.com/office/drawing/2010/main" id="{DB2625EC-8C61-4831-9520-28CAB45EF40C}"/>
              </a:ext>
            </a:extLst>
          </p:cNvPr>
          <p:cNvSpPr txBox="1"/>
          <p:nvPr/>
        </p:nvSpPr>
        <p:spPr>
          <a:xfrm flipH="false" flipV="false" rot="0">
            <a:off x="3496180" y="1482985"/>
            <a:ext cx="1699402" cy="19197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Elevated security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9" name="">
            <a:extLst>
              <a:ext uri="{7FAA308A-F325-405E-B752-6EA532011C37}">
                <a16:creationId xmlns:a16="http://schemas.microsoft.com/office/drawing/2010/main" id="{225F0A7F-D703-4E1D-BF46-7A20F326B96B}"/>
              </a:ext>
            </a:extLst>
          </p:cNvPr>
          <p:cNvSpPr txBox="1"/>
          <p:nvPr/>
        </p:nvSpPr>
        <p:spPr>
          <a:xfrm flipH="false" flipV="false" rot="0">
            <a:off x="3482730" y="1768735"/>
            <a:ext cx="2203466" cy="82276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Mitigate the potential for unauthorized access by identifying and revoking users'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unnecessary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access rights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0" name="">
            <a:extLst>
              <a:ext uri="{E5DDB9AD-0080-41A0-97BB-6601DF3C0DD8}">
                <a16:creationId xmlns:a16="http://schemas.microsoft.com/office/drawing/2010/main" id="{28C2D240-81AB-4944-9C39-CD5DE43FD633}"/>
              </a:ext>
            </a:extLst>
          </p:cNvPr>
          <p:cNvSpPr txBox="1"/>
          <p:nvPr/>
        </p:nvSpPr>
        <p:spPr>
          <a:xfrm flipH="false" flipV="false" rot="0">
            <a:off x="6230845" y="1482985"/>
            <a:ext cx="1699402" cy="19197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Prevent</a:t>
            </a: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 privilege creep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11" name="">
            <a:extLst>
              <a:ext uri="{A508204D-7750-4861-AB5B-C68E279E2380}">
                <a16:creationId xmlns:a16="http://schemas.microsoft.com/office/drawing/2010/main" id="{C7D1AA9D-E0C4-4AD3-A363-5F835A4F09CB}"/>
              </a:ext>
            </a:extLst>
          </p:cNvPr>
          <p:cNvSpPr txBox="1"/>
          <p:nvPr/>
        </p:nvSpPr>
        <p:spPr>
          <a:xfrm flipH="false" flipV="false" rot="0">
            <a:off x="6217396" y="1768735"/>
            <a:ext cx="2235012" cy="102846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Review access permissions regularly to prevent the accumulation of privileges, leading to a more efficient and manageable access control system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2" name="">
            <a:extLst>
              <a:ext uri="{4CF22C63-836F-42CE-8E34-89BA623BAB2E}">
                <a16:creationId xmlns:a16="http://schemas.microsoft.com/office/drawing/2010/main" id="{5B2BC099-D8B3-48EA-853B-823B1F8CF5CF}"/>
              </a:ext>
            </a:extLst>
          </p:cNvPr>
          <p:cNvSpPr txBox="1"/>
          <p:nvPr/>
        </p:nvSpPr>
        <p:spPr>
          <a:xfrm flipH="false" flipV="false" rot="0">
            <a:off x="3455651" y="3819525"/>
            <a:ext cx="2203466" cy="102846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By r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eview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ing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and revok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ing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users' access to enterprise resources and group memberships, organizations can effectively lower license and subscription expenses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3" name="">
            <a:extLst>
              <a:ext uri="{94FC271B-0270-4A5E-913C-742C745D9D22}">
                <a16:creationId xmlns:a16="http://schemas.microsoft.com/office/drawing/2010/main" id="{2FF57832-BC69-40BE-93FD-0F108BE91BE0}"/>
              </a:ext>
            </a:extLst>
          </p:cNvPr>
          <p:cNvSpPr txBox="1"/>
          <p:nvPr/>
        </p:nvSpPr>
        <p:spPr>
          <a:xfrm flipH="false" flipV="false" rot="0">
            <a:off x="3469100" y="3343275"/>
            <a:ext cx="1699402" cy="38395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Efficient resource management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14" name="">
            <a:extLst>
              <a:ext uri="{140C704B-6A23-4E8A-8E81-3EA40C5ABBDF}">
                <a16:creationId xmlns:a16="http://schemas.microsoft.com/office/drawing/2010/main" id="{5827132B-5D13-4E53-B050-90D7EAC64500}"/>
              </a:ext>
            </a:extLst>
          </p:cNvPr>
          <p:cNvSpPr txBox="1"/>
          <p:nvPr/>
        </p:nvSpPr>
        <p:spPr>
          <a:xfrm flipH="false" flipV="false" rot="0">
            <a:off x="6203766" y="3343275"/>
            <a:ext cx="1699402" cy="19197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Improved efficiency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15" name="">
            <a:extLst>
              <a:ext uri="{54658B46-E4D7-4993-ACEB-8F382E5B1E15}">
                <a16:creationId xmlns:a16="http://schemas.microsoft.com/office/drawing/2010/main" id="{7FD9336C-889D-4886-8B7F-D89FFE4749A1}"/>
              </a:ext>
            </a:extLst>
          </p:cNvPr>
          <p:cNvSpPr txBox="1"/>
          <p:nvPr/>
        </p:nvSpPr>
        <p:spPr>
          <a:xfrm flipH="false" flipV="false" rot="0">
            <a:off x="6190316" y="3629025"/>
            <a:ext cx="2235012" cy="82276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Streamline access management processes by running automated campaigns to identify and revoke access for over-privileged accounts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6" name="">
            <a:extLst>
              <a:ext uri="{BC365A0E-05F0-44F6-ABB7-55525A37CD44}">
                <a16:creationId xmlns:a16="http://schemas.microsoft.com/office/drawing/2010/main" id="{B65BE075-CFFE-4FE6-89E9-C4C040BDFF3A}"/>
              </a:ext>
            </a:extLst>
          </p:cNvPr>
          <p:cNvSpPr txBox="1"/>
          <p:nvPr/>
        </p:nvSpPr>
        <p:spPr>
          <a:xfrm flipH="false" flipV="false" rot="0">
            <a:off x="863879" y="3629025"/>
            <a:ext cx="2050942" cy="102846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Regularly review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users' access rights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o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identify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and revok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e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unnecessary privileges, thus deterring malicious insider activities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7" name="">
            <a:extLst>
              <a:ext uri="{1487BCDA-AC8F-4CF1-85A7-E45A92BC44AB}">
                <a16:creationId xmlns:a16="http://schemas.microsoft.com/office/drawing/2010/main" id="{D4001F4E-1042-4F41-A656-9D845D247AD3}"/>
              </a:ext>
            </a:extLst>
          </p:cNvPr>
          <p:cNvSpPr txBox="1"/>
          <p:nvPr/>
        </p:nvSpPr>
        <p:spPr>
          <a:xfrm flipH="false" flipV="false" rot="0">
            <a:off x="877328" y="3343275"/>
            <a:ext cx="1853498" cy="19197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Mitigated insider threats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cxnSp>
        <p:nvCxnSpPr>
          <p:cNvPr id="18" name="">
            <a:extLst>
              <a:ext uri="{50198046-B61D-4C97-8C5A-EA1CCC6D27AA}">
                <a16:creationId xmlns:a16="http://schemas.microsoft.com/office/drawing/2010/main" id="{C6390865-BE10-41E2-9FFB-6ACD69D7C4F3}"/>
              </a:ext>
            </a:extLst>
          </p:cNvPr>
          <p:cNvCxnSpPr/>
          <p:nvPr/>
        </p:nvCxnSpPr>
        <p:spPr>
          <a:xfrm flipH="true" flipV="false" rot="10800000">
            <a:off x="3185236" y="1519932"/>
            <a:ext cx="0" cy="3323091"/>
          </a:xfrm>
          <a:prstGeom prst="line">
            <a:avLst/>
          </a:prstGeom>
          <a:ln cap="flat" w="9525">
            <a:solidFill>
              <a:srgbClr val="ffa494">
                <a:alpha val="27999"/>
              </a:srgb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9" name="">
            <a:extLst>
              <a:ext uri="{7417C641-7326-4451-BF3E-8B13C5B65E54}">
                <a16:creationId xmlns:a16="http://schemas.microsoft.com/office/drawing/2010/main" id="{8420D119-8032-4816-AFAA-EA2ADAB5406A}"/>
              </a:ext>
            </a:extLst>
          </p:cNvPr>
          <p:cNvCxnSpPr/>
          <p:nvPr/>
        </p:nvCxnSpPr>
        <p:spPr>
          <a:xfrm flipH="true" flipV="false" rot="10800000">
            <a:off x="5847569" y="1482985"/>
            <a:ext cx="0" cy="3360039"/>
          </a:xfrm>
          <a:prstGeom prst="line">
            <a:avLst/>
          </a:prstGeom>
          <a:ln cap="flat" w="9525">
            <a:solidFill>
              <a:srgbClr val="ffa494">
                <a:alpha val="27999"/>
              </a:srgb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20" name="">
            <a:extLst>
              <a:ext uri="{5430701C-4178-41B5-B8F9-B398D13A002A}">
                <a16:creationId xmlns:a16="http://schemas.microsoft.com/office/drawing/2010/main" id="{A3DE3AE1-5ADB-435B-B4C0-C9294F84DE4C}"/>
              </a:ext>
            </a:extLst>
          </p:cNvPr>
          <p:cNvCxnSpPr/>
          <p:nvPr/>
        </p:nvCxnSpPr>
        <p:spPr>
          <a:xfrm flipH="true" flipV="true" rot="16200000">
            <a:off x="4713465" y="-758656"/>
            <a:ext cx="0" cy="7618104"/>
          </a:xfrm>
          <a:prstGeom prst="line">
            <a:avLst/>
          </a:prstGeom>
          <a:ln cap="flat" w="9525">
            <a:solidFill>
              <a:srgbClr val="ffa494">
                <a:alpha val="27999"/>
              </a:srgb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</p:spTree>
    <p:extLst>
      <p:ext uri="{ABEA3E8A-0D67-44A2-B35A-53428D7FD441}">
        <p14:creationId xmlns:p14="http://schemas.microsoft.com/office/powerpoint/2010/main" val="1720429790995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D5577D97-75A3-4A23-B738-D0EB49257A07}">
                <a16:creationId xmlns:a16="http://schemas.microsoft.com/office/drawing/2010/main" id="{9CC80E27-E785-4EEB-9081-B35D38F5B7BD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5572" y="-49177"/>
            <a:ext cx="9228182" cy="5190849"/>
          </a:xfrm>
          <a:prstGeom prst="rect">
            <a:avLst/>
          </a:prstGeom>
          <a:noFill/>
        </p:spPr>
      </p:pic>
      <p:sp>
        <p:nvSpPr>
          <p:cNvPr id="3" name="">
            <a:extLst>
              <a:ext uri="{C2B55883-57AE-4F6A-AC15-CE399B748591}">
                <a16:creationId xmlns:a16="http://schemas.microsoft.com/office/drawing/2010/main" id="{5541949E-5D4A-4905-B067-C7BD0C595A3F}"/>
              </a:ext>
            </a:extLst>
          </p:cNvPr>
          <p:cNvSpPr/>
          <p:nvPr/>
        </p:nvSpPr>
        <p:spPr>
          <a:xfrm flipH="false" flipV="false" rot="0">
            <a:off x="2884036" y="559317"/>
            <a:ext cx="3419750" cy="3447676"/>
          </a:xfrm>
          <a:prstGeom prst="ellipse">
            <a:avLst/>
          </a:prstGeom>
          <a:solidFill>
            <a:schemeClr val="bg1">
              <a:alpha val="0"/>
            </a:schemeClr>
          </a:solidFill>
          <a:ln cap="flat" w="9525">
            <a:solidFill>
              <a:schemeClr val="bg1">
                <a:alpha val="8999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5A21D1F3-F1F4-419A-B86A-F299310CF350}">
                <a16:creationId xmlns:a16="http://schemas.microsoft.com/office/drawing/2010/main" id="{A252618D-0A8F-46B7-AE2A-EB67CB4F1E9D}"/>
              </a:ext>
            </a:extLst>
          </p:cNvPr>
          <p:cNvSpPr/>
          <p:nvPr/>
        </p:nvSpPr>
        <p:spPr>
          <a:xfrm flipH="false" flipV="false" rot="0">
            <a:off x="3262788" y="941165"/>
            <a:ext cx="2662238" cy="2683978"/>
          </a:xfrm>
          <a:prstGeom prst="ellipse">
            <a:avLst/>
          </a:prstGeom>
          <a:solidFill>
            <a:schemeClr val="bg1">
              <a:alpha val="5000"/>
            </a:schemeClr>
          </a:solidFill>
          <a:ln cap="flat" w="9525">
            <a:solidFill>
              <a:schemeClr val="bg1">
                <a:alpha val="10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20B81B62-BECF-4307-AE6F-585B224513A3}">
                <a16:creationId xmlns:a16="http://schemas.microsoft.com/office/drawing/2010/main" id="{CA63F840-8DB0-444D-B83D-2EF749F9EE65}"/>
              </a:ext>
            </a:extLst>
          </p:cNvPr>
          <p:cNvPicPr>
            <a:picLocks noChangeAspect="true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 flipH="true" flipV="false" rot="0">
            <a:off x="3268170" y="954176"/>
            <a:ext cx="1178349" cy="2657960"/>
          </a:xfrm>
          <a:prstGeom prst="rect">
            <a:avLst/>
          </a:prstGeom>
          <a:noFill/>
        </p:spPr>
      </p:pic>
      <p:pic>
        <p:nvPicPr>
          <p:cNvPr id="6" name="">
            <a:extLst>
              <a:ext uri="{6C5C2FD2-944A-4788-AC6C-72B2BD92C2E7}">
                <a16:creationId xmlns:a16="http://schemas.microsoft.com/office/drawing/2010/main" id="{6950FB1F-392A-47A0-99BA-E8FB6E6DC6AD}"/>
              </a:ext>
            </a:extLst>
          </p:cNvPr>
          <p:cNvPicPr>
            <a:picLocks noChangeAspect="true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 flipH="false" flipV="false" rot="0">
            <a:off x="4759185" y="979665"/>
            <a:ext cx="1155744" cy="2606983"/>
          </a:xfrm>
          <a:prstGeom prst="rect">
            <a:avLst/>
          </a:prstGeom>
          <a:noFill/>
        </p:spPr>
      </p:pic>
      <p:sp>
        <p:nvSpPr>
          <p:cNvPr id="7" name="">
            <a:extLst>
              <a:ext uri="{12A66450-F68D-4230-92D4-7A05A6DE436A}">
                <a16:creationId xmlns:a16="http://schemas.microsoft.com/office/drawing/2010/main" id="{681DD4CB-29E4-436E-9B88-BACC47950004}"/>
              </a:ext>
            </a:extLst>
          </p:cNvPr>
          <p:cNvSpPr txBox="1"/>
          <p:nvPr/>
        </p:nvSpPr>
        <p:spPr>
          <a:xfrm flipH="false" flipV="false" rot="0">
            <a:off x="2884036" y="1944204"/>
            <a:ext cx="2950273" cy="71231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 algn="ctr" lvl="1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 dirty="0" lang="en-US" sz="1400"/>
            </a:pPr>
            <a:r>
              <a:rPr b="1" dirty="0" i="0" lang="en-US" sz="2000">
                <a:solidFill>
                  <a:srgbClr val="ff8d70"/>
                </a:solidFill>
                <a:latin typeface="Zoho Puvi"/>
              </a:rPr>
              <a:t>Why</a:t>
            </a:r>
            <a:r>
              <a:rPr b="1" dirty="0" i="0" lang="en-US" sz="2000">
                <a:solidFill>
                  <a:srgbClr val="ff8d70"/>
                </a:solidFill>
                <a:latin typeface="Zoho Puvi"/>
              </a:rPr>
              <a:t> </a:t>
            </a:r>
          </a:p>
          <a:p>
            <a:pPr algn="ctr" lvl="1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 dirty="0" lang="en-US" sz="1400"/>
            </a:pPr>
            <a:r>
              <a:rPr b="1" dirty="0" i="0" lang="en-US" sz="2000">
                <a:solidFill>
                  <a:schemeClr val="bg1"/>
                </a:solidFill>
                <a:latin typeface="Zoho Puvi"/>
              </a:rPr>
              <a:t>ADManagerPlus</a:t>
            </a:r>
            <a:r>
              <a:rPr b="1" dirty="0" i="0" lang="en-US" sz="2000">
                <a:solidFill>
                  <a:schemeClr val="bg1"/>
                </a:solidFill>
                <a:latin typeface="Zoho Puvi"/>
              </a:rPr>
              <a:t>?</a:t>
            </a:r>
            <a:endParaRPr b="1" dirty="0" i="0" lang="en-US" sz="20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8" name="">
            <a:extLst>
              <a:ext uri="{A35D17F9-8ADC-4410-A1D8-EA86DB302100}">
                <a16:creationId xmlns:a16="http://schemas.microsoft.com/office/drawing/2010/main" id="{D40D39DF-F005-4E5F-A0DD-C02A3506DB56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7625448" y="266700"/>
            <a:ext cx="1213751" cy="323440"/>
          </a:xfrm>
          <a:prstGeom prst="rect">
            <a:avLst/>
          </a:prstGeom>
          <a:noFill/>
        </p:spPr>
      </p:pic>
      <p:sp>
        <p:nvSpPr>
          <p:cNvPr hidden="false" id="9" name="">
            <a:extLst>
              <a:ext uri="{CA685987-53F0-4ED4-86AA-6EB393527148}">
                <a16:creationId xmlns:a16="http://schemas.microsoft.com/office/drawing/2010/main" id="{D57D933D-4561-4995-B199-6847D0C5475F}"/>
              </a:ext>
            </a:extLst>
          </p:cNvPr>
          <p:cNvSpPr txBox="1">
            <a:spLocks noGrp="true"/>
          </p:cNvSpPr>
          <p:nvPr/>
        </p:nvSpPr>
        <p:spPr>
          <a:xfrm rot="0">
            <a:off x="3663410" y="2361523"/>
            <a:ext cx="1854679" cy="509177"/>
          </a:xfrm>
          <a:prstGeom prst="rect">
            <a:avLst/>
          </a:prstGeom>
          <a:ln>
            <a:noFill/>
          </a:ln>
          <a:effectLst/>
        </p:spPr>
        <p:txBody>
          <a:bodyPr anchor="t" bIns="0" lIns="0" numCol="1" rIns="0" rtlCol="0" spcCol="0" tIns="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ctr" indent="0" lvl="0" marL="0" rtl="fal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1200">
                <a:solidFill>
                  <a:schemeClr val="bg1"/>
                </a:solidFill>
                <a:latin typeface="Zoho Puvi"/>
              </a:rPr>
              <a:t/>
            </a:r>
            <a:endParaRPr b="0" dirty="0" i="0" lang="en-US" sz="12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10" name="">
            <a:extLst>
              <a:ext uri="{67CF7788-FB39-4491-9CDC-B0D502937C40}">
                <a16:creationId xmlns:a16="http://schemas.microsoft.com/office/drawing/2010/main" id="{D4305998-482F-48B7-8634-1919191718BC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5347992" y="3663667"/>
            <a:ext cx="215218" cy="330771"/>
          </a:xfrm>
          <a:prstGeom prst="rect">
            <a:avLst/>
          </a:prstGeom>
          <a:noFill/>
        </p:spPr>
      </p:pic>
      <p:sp>
        <p:nvSpPr>
          <p:cNvPr id="11" name="">
            <a:extLst>
              <a:ext uri="{CB73C8D3-898A-48EE-9F6F-96D64DB7C13B}">
                <a16:creationId xmlns:a16="http://schemas.microsoft.com/office/drawing/2010/main" id="{DCB40E2D-381A-455B-8DA4-F1968DE56257}"/>
              </a:ext>
            </a:extLst>
          </p:cNvPr>
          <p:cNvSpPr txBox="1"/>
          <p:nvPr/>
        </p:nvSpPr>
        <p:spPr>
          <a:xfrm flipH="false" flipV="false" rot="0">
            <a:off x="5574801" y="3650942"/>
            <a:ext cx="2161346" cy="39997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>
            <a:defPPr>
              <a:defRPr>
                <a:solidFill>
                  <a:schemeClr val="bg1">
                    <a:alpha val="90000"/>
                  </a:schemeClr>
                </a:solidFill>
              </a:defRPr>
            </a:defPPr>
          </a:lstStyle>
          <a:p>
            <a:pPr algn="l">
              <a:defRPr dirty="0" lang="en-US" sz="1400">
                <a:solidFill>
                  <a:schemeClr val="bg1">
                    <a:alpha val="90000"/>
                  </a:schemeClr>
                </a:solidFill>
              </a:defRPr>
            </a:pP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iOS and Android mobile apps for on-the-go management</a:t>
            </a:r>
            <a:endParaRPr b="0" dirty="0" lang="en-US" sz="1000">
              <a:solidFill>
                <a:schemeClr val="bg1">
                  <a:alpha val="90000"/>
                </a:schemeClr>
              </a:solidFill>
              <a:latin typeface="Zoho Puvi"/>
            </a:endParaRPr>
          </a:p>
        </p:txBody>
      </p:sp>
      <p:sp>
        <p:nvSpPr>
          <p:cNvPr id="12" name="">
            <a:extLst>
              <a:ext uri="{E6936D4A-5F17-44D4-975B-70528F655C6E}">
                <a16:creationId xmlns:a16="http://schemas.microsoft.com/office/drawing/2010/main" id="{8B6212BA-C27A-4C32-82B7-C2468594E198}"/>
              </a:ext>
            </a:extLst>
          </p:cNvPr>
          <p:cNvSpPr txBox="1"/>
          <p:nvPr/>
        </p:nvSpPr>
        <p:spPr>
          <a:xfrm flipH="false" flipV="false" rot="0">
            <a:off x="6303626" y="2656627"/>
            <a:ext cx="2028996" cy="39997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>
            <a:defPPr>
              <a:defRPr>
                <a:solidFill>
                  <a:schemeClr val="bg1">
                    <a:alpha val="90000"/>
                  </a:schemeClr>
                </a:solidFill>
              </a:defRPr>
            </a:defPPr>
          </a:lstStyle>
          <a:p>
            <a:pPr algn="l">
              <a:defRPr dirty="0" lang="en-US" sz="1400">
                <a:solidFill>
                  <a:schemeClr val="bg1">
                    <a:alpha val="90000"/>
                  </a:schemeClr>
                </a:solidFill>
              </a:defRPr>
            </a:pP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Integration with popular </a:t>
            </a:r>
            <a:r>
              <a:rPr b="0" dirty="0" err="1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SIEM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, </a:t>
            </a:r>
            <a:r>
              <a:rPr b="0" dirty="0" err="1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HCM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, </a:t>
            </a:r>
            <a:r>
              <a:rPr b="0" dirty="0" err="1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ITSM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 and help desk tools </a:t>
            </a:r>
            <a:endParaRPr b="0" dirty="0" lang="en-US" sz="1000">
              <a:solidFill>
                <a:schemeClr val="bg1">
                  <a:alpha val="90000"/>
                </a:schemeClr>
              </a:solidFill>
              <a:latin typeface="Zoho Puvi"/>
            </a:endParaRPr>
          </a:p>
        </p:txBody>
      </p:sp>
      <p:pic>
        <p:nvPicPr>
          <p:cNvPr id="13" name="">
            <a:extLst>
              <a:ext uri="{31955451-7EF7-4A2E-9330-69A74D0A1BCB}">
                <a16:creationId xmlns:a16="http://schemas.microsoft.com/office/drawing/2010/main" id="{DEC593ED-12E4-43FB-9CE9-CA22D709B451}"/>
              </a:ext>
            </a:extLst>
          </p:cNvPr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flipH="false" flipV="false" rot="0">
            <a:off x="5998035" y="1530753"/>
            <a:ext cx="267061" cy="267061"/>
          </a:xfrm>
          <a:prstGeom prst="rect">
            <a:avLst/>
          </a:prstGeom>
          <a:noFill/>
        </p:spPr>
      </p:pic>
      <p:sp>
        <p:nvSpPr>
          <p:cNvPr id="14" name="">
            <a:extLst>
              <a:ext uri="{1FA1001E-FC46-4A77-8D92-CDD641813397}">
                <a16:creationId xmlns:a16="http://schemas.microsoft.com/office/drawing/2010/main" id="{2228B3E0-5D18-410A-8970-733A1A841B3A}"/>
              </a:ext>
            </a:extLst>
          </p:cNvPr>
          <p:cNvSpPr txBox="1"/>
          <p:nvPr/>
        </p:nvSpPr>
        <p:spPr>
          <a:xfrm flipH="false" flipV="false" rot="0">
            <a:off x="6324724" y="1417005"/>
            <a:ext cx="1419415" cy="39997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>
            <a:defPPr>
              <a:defRPr>
                <a:solidFill>
                  <a:schemeClr val="bg1">
                    <a:alpha val="90000"/>
                  </a:schemeClr>
                </a:solidFill>
              </a:defRPr>
            </a:defPPr>
          </a:lstStyle>
          <a:p>
            <a:pPr algn="l">
              <a:defRPr dirty="0" lang="en-US" sz="1400">
                <a:solidFill>
                  <a:schemeClr val="bg1">
                    <a:alpha val="90000"/>
                  </a:schemeClr>
                </a:solidFill>
              </a:defRPr>
            </a:pP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Secure data backups and recovery </a:t>
            </a:r>
            <a:endParaRPr b="0" dirty="0" lang="en-US" sz="1000">
              <a:solidFill>
                <a:schemeClr val="bg1">
                  <a:alpha val="90000"/>
                </a:schemeClr>
              </a:solidFill>
              <a:latin typeface="Zoho Puvi"/>
            </a:endParaRPr>
          </a:p>
        </p:txBody>
      </p:sp>
      <p:pic>
        <p:nvPicPr>
          <p:cNvPr id="15" name="">
            <a:extLst>
              <a:ext uri="{42D714B0-3C5E-4FC1-B9AA-D64203EEEC66}">
                <a16:creationId xmlns:a16="http://schemas.microsoft.com/office/drawing/2010/main" id="{9B7C10BE-A06E-4B90-805C-1BE668E14C30}"/>
              </a:ext>
            </a:extLst>
          </p:cNvPr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flipH="false" flipV="false" rot="0">
            <a:off x="5402341" y="704850"/>
            <a:ext cx="262187" cy="243562"/>
          </a:xfrm>
          <a:prstGeom prst="rect">
            <a:avLst/>
          </a:prstGeom>
          <a:noFill/>
        </p:spPr>
      </p:pic>
      <p:sp>
        <p:nvSpPr>
          <p:cNvPr id="16" name="">
            <a:extLst>
              <a:ext uri="{8E915B2B-454B-4AB8-88BB-5A8E78FD6C83}">
                <a16:creationId xmlns:a16="http://schemas.microsoft.com/office/drawing/2010/main" id="{DC73414C-3ECA-4A3A-A684-5283E4CB8564}"/>
              </a:ext>
            </a:extLst>
          </p:cNvPr>
          <p:cNvSpPr txBox="1"/>
          <p:nvPr/>
        </p:nvSpPr>
        <p:spPr>
          <a:xfrm flipH="false" flipV="false" rot="0">
            <a:off x="5709990" y="619353"/>
            <a:ext cx="1404118" cy="39997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>
            <a:defPPr>
              <a:defRPr>
                <a:solidFill>
                  <a:schemeClr val="bg1">
                    <a:alpha val="90000"/>
                  </a:schemeClr>
                </a:solidFill>
              </a:defRPr>
            </a:defPPr>
          </a:lstStyle>
          <a:p>
            <a:pPr algn="l">
              <a:defRPr dirty="0" lang="en-US" sz="1400">
                <a:solidFill>
                  <a:schemeClr val="bg1">
                    <a:alpha val="90000"/>
                  </a:schemeClr>
                </a:solidFill>
              </a:defRPr>
            </a:pP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Multi-level business workflows</a:t>
            </a:r>
            <a:endParaRPr b="0" dirty="0" lang="en-US" sz="1000">
              <a:solidFill>
                <a:schemeClr val="bg1">
                  <a:alpha val="90000"/>
                </a:schemeClr>
              </a:solidFill>
              <a:latin typeface="Zoho Puvi"/>
            </a:endParaRPr>
          </a:p>
        </p:txBody>
      </p:sp>
      <p:pic>
        <p:nvPicPr>
          <p:cNvPr id="17" name="">
            <a:extLst>
              <a:ext uri="{F221DA99-D757-405C-861C-F4A216CE1DCA}">
                <a16:creationId xmlns:a16="http://schemas.microsoft.com/office/drawing/2010/main" id="{A5D6C2E8-937F-49F3-B4ED-DD5D82A95113}"/>
              </a:ext>
            </a:extLst>
          </p:cNvPr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flipH="false" flipV="false" rot="0">
            <a:off x="3599040" y="674941"/>
            <a:ext cx="279682" cy="279682"/>
          </a:xfrm>
          <a:prstGeom prst="rect">
            <a:avLst/>
          </a:prstGeom>
          <a:noFill/>
        </p:spPr>
      </p:pic>
      <p:sp>
        <p:nvSpPr>
          <p:cNvPr id="18" name="">
            <a:extLst>
              <a:ext uri="{89B282D8-A405-4AB9-BF88-CE65E0CB766B}">
                <a16:creationId xmlns:a16="http://schemas.microsoft.com/office/drawing/2010/main" id="{BABE677D-6495-4060-81E8-ADEEDEF44B1C}"/>
              </a:ext>
            </a:extLst>
          </p:cNvPr>
          <p:cNvSpPr txBox="1"/>
          <p:nvPr/>
        </p:nvSpPr>
        <p:spPr>
          <a:xfrm flipH="false" flipV="false" rot="0">
            <a:off x="1895817" y="642461"/>
            <a:ext cx="1675123" cy="39997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>
            <a:defPPr>
              <a:defRPr>
                <a:solidFill>
                  <a:schemeClr val="bg1">
                    <a:alpha val="90000"/>
                  </a:schemeClr>
                </a:solidFill>
              </a:defRPr>
            </a:defPPr>
          </a:lstStyle>
          <a:p>
            <a:pPr algn="r">
              <a:defRPr dirty="0" lang="en-US" sz="1400">
                <a:solidFill>
                  <a:schemeClr val="bg1">
                    <a:alpha val="90000"/>
                  </a:schemeClr>
                </a:solidFill>
              </a:defRPr>
            </a:pP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Streamlined identity life cycle management </a:t>
            </a:r>
            <a:endParaRPr b="0" dirty="0" lang="en-US" sz="1000">
              <a:solidFill>
                <a:schemeClr val="bg1">
                  <a:alpha val="90000"/>
                </a:schemeClr>
              </a:solidFill>
              <a:latin typeface="Zoho Puvi"/>
            </a:endParaRPr>
          </a:p>
        </p:txBody>
      </p:sp>
      <p:pic>
        <p:nvPicPr>
          <p:cNvPr id="19" name="">
            <a:extLst>
              <a:ext uri="{8DCCFFAC-0C6D-495D-B579-6368EA74B059}">
                <a16:creationId xmlns:a16="http://schemas.microsoft.com/office/drawing/2010/main" id="{0410B4AD-A56B-4473-9363-6ED0A8393D0F}"/>
              </a:ext>
            </a:extLst>
          </p:cNvPr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flipH="false" flipV="false" rot="0">
            <a:off x="2850565" y="1602590"/>
            <a:ext cx="247842" cy="271077"/>
          </a:xfrm>
          <a:prstGeom prst="rect">
            <a:avLst/>
          </a:prstGeom>
          <a:noFill/>
        </p:spPr>
      </p:pic>
      <p:sp>
        <p:nvSpPr>
          <p:cNvPr id="20" name="">
            <a:extLst>
              <a:ext uri="{2BC17249-3AB4-411E-8418-B83431A369B8}">
                <a16:creationId xmlns:a16="http://schemas.microsoft.com/office/drawing/2010/main" id="{C229EB6C-7639-4DBA-87B6-1087F56F69B8}"/>
              </a:ext>
            </a:extLst>
          </p:cNvPr>
          <p:cNvSpPr/>
          <p:nvPr/>
        </p:nvSpPr>
        <p:spPr>
          <a:xfrm flipH="false" flipV="false" rot="0">
            <a:off x="1544212" y="4314825"/>
            <a:ext cx="5655821" cy="633431"/>
          </a:xfrm>
          <a:prstGeom prst="roundRect">
            <a:avLst>
              <a:gd fmla="val 5623" name="adj"/>
            </a:avLst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1" name="">
            <a:extLst>
              <a:ext uri="{D9264318-C620-4019-B178-52F1A14AD5D4}">
                <a16:creationId xmlns:a16="http://schemas.microsoft.com/office/drawing/2010/main" id="{AD02653A-0199-4FEC-9715-CF0B96999418}"/>
              </a:ext>
            </a:extLst>
          </p:cNvPr>
          <p:cNvSpPr txBox="1"/>
          <p:nvPr/>
        </p:nvSpPr>
        <p:spPr>
          <a:xfrm flipH="false" flipV="false" rot="0">
            <a:off x="1458287" y="1520361"/>
            <a:ext cx="1404118" cy="39997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>
            <a:defPPr>
              <a:defRPr>
                <a:solidFill>
                  <a:schemeClr val="bg1">
                    <a:alpha val="90000"/>
                  </a:schemeClr>
                </a:solidFill>
              </a:defRPr>
            </a:defPPr>
          </a:lstStyle>
          <a:p>
            <a:pPr algn="r">
              <a:defRPr dirty="0" lang="en-US" sz="1400">
                <a:solidFill>
                  <a:schemeClr val="bg1">
                    <a:alpha val="90000"/>
                  </a:schemeClr>
                </a:solidFill>
              </a:defRPr>
            </a:pP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200+ pre-packaged reports</a:t>
            </a:r>
            <a:endParaRPr b="0" dirty="0" lang="en-US" sz="1000">
              <a:solidFill>
                <a:schemeClr val="bg1">
                  <a:alpha val="90000"/>
                </a:schemeClr>
              </a:solidFill>
              <a:latin typeface="Zoho Puvi"/>
            </a:endParaRPr>
          </a:p>
        </p:txBody>
      </p:sp>
      <p:sp>
        <p:nvSpPr>
          <p:cNvPr id="22" name="">
            <a:extLst>
              <a:ext uri="{5BDC0210-B2C9-450D-8823-735EE462EFA5}">
                <a16:creationId xmlns:a16="http://schemas.microsoft.com/office/drawing/2010/main" id="{EA1008E8-6BFE-4C10-A936-78A42B4FD710}"/>
              </a:ext>
            </a:extLst>
          </p:cNvPr>
          <p:cNvSpPr txBox="1"/>
          <p:nvPr/>
        </p:nvSpPr>
        <p:spPr>
          <a:xfrm flipH="false" flipV="false" rot="0">
            <a:off x="1065628" y="2483348"/>
            <a:ext cx="1799301" cy="39997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>
            <a:defPPr>
              <a:defRPr>
                <a:solidFill>
                  <a:schemeClr val="bg1">
                    <a:alpha val="90000"/>
                  </a:schemeClr>
                </a:solidFill>
              </a:defRPr>
            </a:defPPr>
          </a:lstStyle>
          <a:p>
            <a:pPr algn="r">
              <a:defRPr dirty="0" lang="en-US" sz="1400">
                <a:solidFill>
                  <a:schemeClr val="bg1">
                    <a:alpha val="90000"/>
                  </a:schemeClr>
                </a:solidFill>
              </a:defRPr>
            </a:pP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Template-based, event-driven automations</a:t>
            </a:r>
            <a:endParaRPr b="0" dirty="0" lang="en-US" sz="1000">
              <a:solidFill>
                <a:schemeClr val="bg1">
                  <a:alpha val="90000"/>
                </a:schemeClr>
              </a:solidFill>
              <a:latin typeface="Zoho Puvi"/>
            </a:endParaRPr>
          </a:p>
        </p:txBody>
      </p:sp>
      <p:pic>
        <p:nvPicPr>
          <p:cNvPr id="23" name="">
            <a:extLst>
              <a:ext uri="{2445A378-06B9-457B-A4DB-1DD8C970E19D}">
                <a16:creationId xmlns:a16="http://schemas.microsoft.com/office/drawing/2010/main" id="{05EE15AC-67B7-4FA6-B687-C7DBD4296D34}"/>
              </a:ext>
            </a:extLst>
          </p:cNvPr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flipH="false" flipV="false" rot="0">
            <a:off x="2819514" y="2630700"/>
            <a:ext cx="283530" cy="243026"/>
          </a:xfrm>
          <a:prstGeom prst="rect">
            <a:avLst/>
          </a:prstGeom>
          <a:noFill/>
        </p:spPr>
      </p:pic>
      <p:sp>
        <p:nvSpPr>
          <p:cNvPr id="24" name="">
            <a:extLst>
              <a:ext uri="{C9457CA2-C780-4374-98D9-9DEC34827AA4}">
                <a16:creationId xmlns:a16="http://schemas.microsoft.com/office/drawing/2010/main" id="{A11CAC78-1E79-4214-97ED-5E83E041B966}"/>
              </a:ext>
            </a:extLst>
          </p:cNvPr>
          <p:cNvSpPr txBox="1"/>
          <p:nvPr/>
        </p:nvSpPr>
        <p:spPr>
          <a:xfrm flipH="false" flipV="false" rot="0">
            <a:off x="1628003" y="3581400"/>
            <a:ext cx="1921373" cy="39997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>
            <a:defPPr>
              <a:defRPr>
                <a:solidFill>
                  <a:schemeClr val="bg1">
                    <a:alpha val="90000"/>
                  </a:schemeClr>
                </a:solidFill>
              </a:defRPr>
            </a:defPPr>
          </a:lstStyle>
          <a:p>
            <a:pPr algn="r">
              <a:defRPr dirty="0" lang="en-US" sz="1400">
                <a:solidFill>
                  <a:schemeClr val="bg1">
                    <a:alpha val="90000"/>
                  </a:schemeClr>
                </a:solidFill>
              </a:defRPr>
            </a:pP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Periodic access certification campaigns</a:t>
            </a:r>
            <a:endParaRPr b="0" dirty="0" lang="en-US" sz="1000">
              <a:solidFill>
                <a:schemeClr val="bg1">
                  <a:alpha val="90000"/>
                </a:schemeClr>
              </a:solidFill>
              <a:latin typeface="Zoho Puvi"/>
            </a:endParaRPr>
          </a:p>
        </p:txBody>
      </p:sp>
      <p:pic>
        <p:nvPicPr>
          <p:cNvPr id="25" name="">
            <a:extLst>
              <a:ext uri="{CD379034-9350-4042-AF8E-D0341FE41702}">
                <a16:creationId xmlns:a16="http://schemas.microsoft.com/office/drawing/2010/main" id="{519C5505-0CEA-42F8-8320-891102396027}"/>
              </a:ext>
            </a:extLst>
          </p:cNvPr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flipH="false" flipV="false" rot="0">
            <a:off x="3544119" y="3646684"/>
            <a:ext cx="244034" cy="264501"/>
          </a:xfrm>
          <a:prstGeom prst="rect">
            <a:avLst/>
          </a:prstGeom>
          <a:noFill/>
        </p:spPr>
      </p:pic>
      <p:grpSp>
        <p:nvGrpSpPr>
          <p:cNvPr id="26" name="">
            <a:extLst>
              <a:ext uri="{FA83CB8A-5518-494A-B733-D119E2615F01}">
                <a16:creationId xmlns:a16="http://schemas.microsoft.com/office/drawing/2010/main" id="{E11BDE1D-115D-42D3-AEEB-BFDF9939199F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5963955" y="4494904"/>
            <a:ext cx="982570" cy="273272"/>
            <a:chOff x="5945228" y="4501191"/>
            <a:chExt cx="982570" cy="273272"/>
          </a:xfrm>
        </p:grpSpPr>
        <p:sp>
          <p:nvSpPr>
            <p:cNvPr id="27" name="">
              <a:extLst>
                <a:ext uri="{BE85C3F0-F561-4AA6-A77A-95A0A65ABF32}">
                  <a16:creationId xmlns:a16="http://schemas.microsoft.com/office/drawing/2010/main" id="{911DCF8D-3800-4DD7-B8D6-ADC3D5603603}"/>
                </a:ext>
              </a:extLst>
            </p:cNvPr>
            <p:cNvSpPr/>
            <p:nvPr/>
          </p:nvSpPr>
          <p:spPr>
            <a:xfrm flipH="false" flipV="false" rot="0">
              <a:off x="5945228" y="4501191"/>
              <a:ext cx="982568" cy="273276"/>
            </a:xfrm>
            <a:prstGeom prst="roundRect">
              <a:avLst>
                <a:gd fmla="val 10655" name="adj"/>
              </a:avLst>
            </a:prstGeom>
            <a:solidFill>
              <a:schemeClr val="accent3"/>
            </a:solidFill>
            <a:ln cap="flat" w="9525">
              <a:noFill/>
              <a:prstDash val="solid"/>
              <a:round/>
            </a:ln>
            <a:effectLst>
              <a:outerShdw blurRad="165100" dir="8100000" dist="38100">
                <a:srgbClr val="3f3f3f">
                  <a:alpha val="26999"/>
                </a:srgbClr>
              </a:outerShdw>
            </a:effectLst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8" name="">
              <a:hlinkClick r:id="rId13"/>
              <a:extLst>
                <a:ext uri="{2155AFFD-E65C-4D4C-8353-B843F8D73538}">
                  <a16:creationId xmlns:a16="http://schemas.microsoft.com/office/drawing/2010/main" id="{39B678AC-4369-4BB2-887A-D41CA9387BE1}"/>
                </a:ext>
              </a:extLst>
            </p:cNvPr>
            <p:cNvSpPr txBox="1"/>
            <p:nvPr/>
          </p:nvSpPr>
          <p:spPr>
            <a:xfrm flipH="false" flipV="false" rot="0">
              <a:off x="5994120" y="4534728"/>
              <a:ext cx="833980" cy="217141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>
                <a:defRPr dirty="0" lang="en-US" sz="1400"/>
              </a:pPr>
              <a:r>
                <a:rPr b="1" dirty="0" i="0" lang="en-US" sz="800">
                  <a:solidFill>
                    <a:schemeClr val="bg1"/>
                  </a:solidFill>
                  <a:latin typeface="Zoho Puvi"/>
                </a:rPr>
                <a:t>Register</a:t>
              </a:r>
              <a:r>
                <a:rPr b="1" dirty="0" i="0" lang="en-US" sz="800">
                  <a:solidFill>
                    <a:schemeClr val="bg1"/>
                  </a:solidFill>
                  <a:latin typeface="Zoho Puvi"/>
                </a:rPr>
                <a:t> here</a:t>
              </a:r>
              <a:endParaRPr b="1" dirty="0" i="0" lang="en-US" sz="800">
                <a:solidFill>
                  <a:schemeClr val="bg1"/>
                </a:solidFill>
                <a:latin typeface="Zoho Puvi"/>
              </a:endParaRPr>
            </a:p>
          </p:txBody>
        </p:sp>
      </p:grpSp>
      <p:pic>
        <p:nvPicPr>
          <p:cNvPr id="29" name="">
            <a:extLst>
              <a:ext uri="{34E0BC0D-B1A0-4685-B9D5-87334E4F14BB}">
                <a16:creationId xmlns:a16="http://schemas.microsoft.com/office/drawing/2010/main" id="{A53EBD08-50DF-43D2-8044-3C04593E1F4C}"/>
              </a:ext>
            </a:extLst>
          </p:cNvPr>
          <p:cNvPicPr>
            <a:picLocks noChangeAspect="true"/>
          </p:cNvPicPr>
          <p:nvPr/>
        </p:nvPicPr>
        <p:blipFill>
          <a:blip r:embed="rId14">
            <a:alphaModFix amt="17000"/>
          </a:blip>
          <a:stretch>
            <a:fillRect/>
          </a:stretch>
        </p:blipFill>
        <p:spPr>
          <a:xfrm flipH="true" flipV="false" rot="9720000">
            <a:off x="5156530" y="4418895"/>
            <a:ext cx="612722" cy="410689"/>
          </a:xfrm>
          <a:prstGeom prst="rect">
            <a:avLst/>
          </a:prstGeom>
          <a:noFill/>
        </p:spPr>
      </p:pic>
      <p:sp>
        <p:nvSpPr>
          <p:cNvPr hidden="false" id="30" name="">
            <a:extLst>
              <a:ext uri="{8D82515E-A703-4387-B255-DF3287923AD6}">
                <a16:creationId xmlns:a16="http://schemas.microsoft.com/office/drawing/2010/main" id="{21267964-F9A2-4E7E-B712-1AC00A10D208}"/>
              </a:ext>
            </a:extLst>
          </p:cNvPr>
          <p:cNvSpPr txBox="1">
            <a:spLocks noGrp="true"/>
          </p:cNvSpPr>
          <p:nvPr/>
        </p:nvSpPr>
        <p:spPr>
          <a:xfrm rot="0">
            <a:off x="1690439" y="4332751"/>
            <a:ext cx="3520287" cy="47754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E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xplore 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  <a:hlinkClick r:id="rId15"/>
              </a:rPr>
              <a:t>ADManager</a:t>
            </a:r>
            <a:r>
              <a:rPr b="0" dirty="0" i="0" lang="en-US" sz="900">
                <a:solidFill>
                  <a:schemeClr val="tx1"/>
                </a:solidFill>
                <a:latin typeface="Zoho Puvi"/>
                <a:hlinkClick r:id="rId16"/>
              </a:rPr>
              <a:t> Plus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' full potential!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Sign up now for a free </a:t>
            </a:r>
            <a:r>
              <a:rPr b="0" dirty="0" i="0" lang="en-US" sz="900">
                <a:solidFill>
                  <a:schemeClr val="tx1"/>
                </a:solidFill>
                <a:latin typeface="Zoho Puvi"/>
                <a:hlinkClick r:id="rId17"/>
              </a:rPr>
              <a:t>product demo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to explore additional features and functionalities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31" name="">
            <a:extLst>
              <a:ext uri="{B8BE8E5E-F866-4CC7-B2EE-9F1560A85A46}">
                <a16:creationId xmlns:a16="http://schemas.microsoft.com/office/drawing/2010/main" id="{E146D046-6230-4E2B-BDF1-18204B00F2F7}"/>
              </a:ext>
            </a:extLst>
          </p:cNvPr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flipH="false" flipV="false" rot="0">
            <a:off x="6025648" y="2710005"/>
            <a:ext cx="274348" cy="293217"/>
          </a:xfrm>
          <a:prstGeom prst="rect">
            <a:avLst/>
          </a:prstGeom>
          <a:noFill/>
        </p:spPr>
      </p:pic>
    </p:spTree>
    <p:extLst>
      <p:ext uri="{E7D46996-EBCB-40B6-A244-5AA68C7934C9}">
        <p14:creationId xmlns:p14="http://schemas.microsoft.com/office/powerpoint/2010/main" val="1720429790999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C417BBA1-5D6C-46B9-8BF0-FD0D4E23F95F}">
                <a16:creationId xmlns:a16="http://schemas.microsoft.com/office/drawing/2010/main" id="{C5358E1E-C98D-4664-9E35-762280A166F4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23650" y="-49177"/>
            <a:ext cx="9228182" cy="5190849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FC06CD68-5233-4C84-AF2A-16D0E0C6D4B8}">
                <a16:creationId xmlns:a16="http://schemas.microsoft.com/office/drawing/2010/main" id="{028B8B64-6AD8-4F8D-B074-321A1F5A2D36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382839" y="866070"/>
            <a:ext cx="2015448" cy="538962"/>
          </a:xfrm>
          <a:prstGeom prst="rect">
            <a:avLst/>
          </a:prstGeom>
          <a:noFill/>
        </p:spPr>
      </p:pic>
      <p:sp>
        <p:nvSpPr>
          <p:cNvPr id="4" name="">
            <a:extLst>
              <a:ext uri="{73343456-5261-46A9-A210-E2DF60613498}">
                <a16:creationId xmlns:a16="http://schemas.microsoft.com/office/drawing/2010/main" id="{E905AC7C-08BC-4693-B4B4-2701F61630C3}"/>
              </a:ext>
            </a:extLst>
          </p:cNvPr>
          <p:cNvSpPr/>
          <p:nvPr/>
        </p:nvSpPr>
        <p:spPr>
          <a:xfrm flipH="false" flipV="false" rot="0">
            <a:off x="7697228" y="2805760"/>
            <a:ext cx="1554603" cy="4177122"/>
          </a:xfrm>
          <a:prstGeom prst="roundRect">
            <a:avLst>
              <a:gd fmla="val 50000" name="adj"/>
            </a:avLst>
          </a:prstGeom>
          <a:solidFill>
            <a:srgbClr val="ffa494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F6E47DBD-E3BB-4426-B23B-653405143ACF}">
                <a16:creationId xmlns:a16="http://schemas.microsoft.com/office/drawing/2010/main" id="{1B8F009D-68B8-46CD-AF49-800F6494A8DD}"/>
              </a:ext>
            </a:extLst>
          </p:cNvPr>
          <p:cNvSpPr txBox="1"/>
          <p:nvPr/>
        </p:nvSpPr>
        <p:spPr>
          <a:xfrm flipH="false" flipV="false" rot="0">
            <a:off x="1337433" y="1763029"/>
            <a:ext cx="3115084" cy="109701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defRPr dirty="0" lang="en-US" sz="1400"/>
            </a:pPr>
            <a:r>
              <a:rPr b="1" dirty="0" lang="en-US" sz="3600">
                <a:solidFill>
                  <a:schemeClr val="bg1"/>
                </a:solidFill>
                <a:latin typeface="Zoho Puvi"/>
              </a:rPr>
              <a:t>GOT</a:t>
            </a:r>
          </a:p>
          <a:p>
            <a:pPr>
              <a:defRPr dirty="0" lang="en-US" sz="1400"/>
            </a:pPr>
            <a:r>
              <a:rPr b="1" dirty="0" lang="en-US" sz="3600">
                <a:solidFill>
                  <a:schemeClr val="bg1"/>
                </a:solidFill>
                <a:latin typeface="Zoho Puvi"/>
              </a:rPr>
              <a:t>QUESTIONS?</a:t>
            </a:r>
            <a:endParaRPr b="1" dirty="0" lang="en-US" sz="36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6" name="">
            <a:extLst>
              <a:ext uri="{D93240B0-BDD7-4AC6-A893-181CE9B81936}">
                <a16:creationId xmlns:a16="http://schemas.microsoft.com/office/drawing/2010/main" id="{E4E4B2B3-89B5-42B3-8E5E-4A02F4E7C447}"/>
              </a:ext>
            </a:extLst>
          </p:cNvPr>
          <p:cNvSpPr txBox="1"/>
          <p:nvPr/>
        </p:nvSpPr>
        <p:spPr>
          <a:xfrm flipH="false" flipV="false" rot="0">
            <a:off x="1375533" y="2905448"/>
            <a:ext cx="2203466" cy="41137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dirty="0" lang="en-US" sz="2000">
                <a:solidFill>
                  <a:srgbClr val="ffa494"/>
                </a:solidFill>
                <a:latin typeface="Zoho Puvi-demi_bold"/>
              </a:rPr>
              <a:t>Reach out to us</a:t>
            </a:r>
            <a:endParaRPr dirty="0" lang="en-US" sz="2000">
              <a:solidFill>
                <a:srgbClr val="ffa494"/>
              </a:solidFill>
              <a:latin typeface="Zoho Puvi-demi_bold"/>
            </a:endParaRPr>
          </a:p>
        </p:txBody>
      </p:sp>
      <p:pic>
        <p:nvPicPr>
          <p:cNvPr id="7" name="">
            <a:extLst>
              <a:ext uri="{8C859F59-A5B7-463E-8A9A-3C57F4BA9DB1}">
                <a16:creationId xmlns:a16="http://schemas.microsoft.com/office/drawing/2010/main" id="{53CA2420-F8CF-4D40-AD17-FF95313C0519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true" rot="10800000">
            <a:off x="1370295" y="3579504"/>
            <a:ext cx="245059" cy="245059"/>
          </a:xfrm>
          <a:prstGeom prst="rect">
            <a:avLst/>
          </a:prstGeom>
          <a:noFill/>
        </p:spPr>
      </p:pic>
      <p:pic>
        <p:nvPicPr>
          <p:cNvPr id="8" name="">
            <a:extLst>
              <a:ext uri="{0C03FF99-A89D-4312-AE36-740FB9915087}">
                <a16:creationId xmlns:a16="http://schemas.microsoft.com/office/drawing/2010/main" id="{EF205E92-56B4-4831-8B9C-1B7E73963519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true" flipV="true" rot="0">
            <a:off x="1358484" y="4001138"/>
            <a:ext cx="264175" cy="264175"/>
          </a:xfrm>
          <a:prstGeom prst="rect">
            <a:avLst/>
          </a:prstGeom>
          <a:noFill/>
        </p:spPr>
      </p:pic>
      <p:sp>
        <p:nvSpPr>
          <p:cNvPr id="9" name="">
            <a:extLst>
              <a:ext uri="{A5ED3AD8-6B18-4615-8597-E67B17567366}">
                <a16:creationId xmlns:a16="http://schemas.microsoft.com/office/drawing/2010/main" id="{5025E70C-2217-40CC-AC29-7DA9AFFA03DF}"/>
              </a:ext>
            </a:extLst>
          </p:cNvPr>
          <p:cNvSpPr txBox="1"/>
          <p:nvPr/>
        </p:nvSpPr>
        <p:spPr>
          <a:xfrm flipH="false" flipV="false" rot="0">
            <a:off x="1702755" y="3581400"/>
            <a:ext cx="1888769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support@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admanagerplus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.com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0" name="">
            <a:extLst>
              <a:ext uri="{27C5F810-B17F-447C-B003-3C329A7F87BA}">
                <a16:creationId xmlns:a16="http://schemas.microsoft.com/office/drawing/2010/main" id="{BBECE829-92DC-4AB1-9407-E09A07773788}"/>
              </a:ext>
            </a:extLst>
          </p:cNvPr>
          <p:cNvSpPr txBox="1"/>
          <p:nvPr/>
        </p:nvSpPr>
        <p:spPr>
          <a:xfrm flipH="false" flipV="false" rot="0">
            <a:off x="1695450" y="4000500"/>
            <a:ext cx="2632529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 u="sng">
                <a:solidFill>
                  <a:schemeClr val="bg1"/>
                </a:solidFill>
                <a:latin typeface="Zoho Puvi"/>
                <a:hlinkClick r:id="rId6"/>
              </a:rPr>
              <a:t>manageengine.com/products/ad-manager/</a:t>
            </a:r>
            <a:endParaRPr b="0" dirty="0" lang="en-US" sz="1000" u="sng">
              <a:solidFill>
                <a:schemeClr val="bg1"/>
              </a:solidFill>
              <a:latin typeface="Zoho Puvi"/>
              <a:hlinkClick r:id="rId7"/>
            </a:endParaRPr>
          </a:p>
        </p:txBody>
      </p:sp>
      <p:sp>
        <p:nvSpPr>
          <p:cNvPr id="11" name="">
            <a:extLst>
              <a:ext uri="{37ADF3C6-0C06-40C9-ADE7-8F8C63C52D19}">
                <a16:creationId xmlns:a16="http://schemas.microsoft.com/office/drawing/2010/main" id="{EB3CF4F5-51A3-4409-ADDE-A82ADB1F8A94}"/>
              </a:ext>
            </a:extLst>
          </p:cNvPr>
          <p:cNvSpPr/>
          <p:nvPr/>
        </p:nvSpPr>
        <p:spPr>
          <a:xfrm flipH="false" flipV="false" rot="0">
            <a:off x="110709" y="4706626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 cap="flat" w="457200">
            <a:solidFill>
              <a:srgbClr val="ffa494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2" name="">
            <a:extLst>
              <a:ext uri="{28AF2A9A-4676-47C2-A8DC-06EC1F1EF185}">
                <a16:creationId xmlns:a16="http://schemas.microsoft.com/office/drawing/2010/main" id="{DF654449-DD7A-4744-9D90-5D1108331099}"/>
              </a:ext>
            </a:extLst>
          </p:cNvPr>
          <p:cNvSpPr/>
          <p:nvPr/>
        </p:nvSpPr>
        <p:spPr>
          <a:xfrm flipH="false" flipV="false" rot="0">
            <a:off x="290312" y="145608"/>
            <a:ext cx="266128" cy="266128"/>
          </a:xfrm>
          <a:prstGeom prst="star5">
            <a:avLst>
              <a:gd fmla="val 19812" name="adj"/>
              <a:gd fmla="val 105146" name="hf"/>
              <a:gd fmla="val 110557" name="vf"/>
            </a:avLst>
          </a:prstGeom>
          <a:solidFill>
            <a:srgbClr val="ffa494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3" name="">
            <a:extLst>
              <a:ext uri="{59E2B092-D19A-4301-883C-76DBF27A2E22}">
                <a16:creationId xmlns:a16="http://schemas.microsoft.com/office/drawing/2010/main" id="{B8A09031-63F4-4A36-B538-6E21AE1F8EBD}"/>
              </a:ext>
            </a:extLst>
          </p:cNvPr>
          <p:cNvSpPr/>
          <p:nvPr/>
        </p:nvSpPr>
        <p:spPr>
          <a:xfrm flipH="false" flipV="false" rot="0">
            <a:off x="8985704" y="1418729"/>
            <a:ext cx="266128" cy="266128"/>
          </a:xfrm>
          <a:prstGeom prst="star5">
            <a:avLst>
              <a:gd fmla="val 19812" name="adj"/>
              <a:gd fmla="val 105146" name="hf"/>
              <a:gd fmla="val 110557" name="vf"/>
            </a:avLst>
          </a:prstGeom>
          <a:solidFill>
            <a:srgbClr val="ffa494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E2FCA5F8-36CF-483C-B887-0AB835E9AA30}">
        <p14:creationId xmlns:p14="http://schemas.microsoft.com/office/powerpoint/2010/main" val="1720429791002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6C3FB1B6-26CA-4E1A-806A-697C1620BC58}">
                <a16:creationId xmlns:a16="http://schemas.microsoft.com/office/drawing/2010/main" id="{4366C2C7-DAA3-43C7-897B-D7D0E633840B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20183" y="-49177"/>
            <a:ext cx="9228182" cy="5190849"/>
          </a:xfrm>
          <a:prstGeom prst="rect">
            <a:avLst/>
          </a:prstGeom>
          <a:noFill/>
        </p:spPr>
      </p:pic>
      <p:sp>
        <p:nvSpPr>
          <p:cNvPr id="3" name="">
            <a:extLst>
              <a:ext uri="{1B6D2F6B-FCE1-4476-97D1-8193CE02BA4C}">
                <a16:creationId xmlns:a16="http://schemas.microsoft.com/office/drawing/2010/main" id="{1ECAC5FC-FAC8-4056-AFAB-FB6BB95EDA47}"/>
              </a:ext>
            </a:extLst>
          </p:cNvPr>
          <p:cNvSpPr txBox="1"/>
          <p:nvPr/>
        </p:nvSpPr>
        <p:spPr>
          <a:xfrm flipH="false" flipV="false" rot="0">
            <a:off x="675808" y="1199816"/>
            <a:ext cx="3156270" cy="123410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200">
                <a:solidFill>
                  <a:schemeClr val="bg1"/>
                </a:solidFill>
                <a:latin typeface="Zoho Puvi"/>
              </a:rPr>
              <a:t>Imagine a world where managing user access is streamlined and efficient. With today's digital security demands, wouldn't it be amazing to have a structured process that guarantees the right access for every user?</a:t>
            </a:r>
            <a:endParaRPr b="0" dirty="0" lang="en-US" sz="12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4" name="">
            <a:extLst>
              <a:ext uri="{7D5AB3DB-1D3D-473D-A815-75CCCC8D5712}">
                <a16:creationId xmlns:a16="http://schemas.microsoft.com/office/drawing/2010/main" id="{712E9DE1-B525-4378-8342-123873EFEB60}"/>
              </a:ext>
            </a:extLst>
          </p:cNvPr>
          <p:cNvSpPr txBox="1"/>
          <p:nvPr/>
        </p:nvSpPr>
        <p:spPr>
          <a:xfrm flipH="false" flipV="false" rot="0">
            <a:off x="697715" y="2646587"/>
            <a:ext cx="3141669" cy="102386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marL="0">
              <a:lnSpc>
                <a:spcPct val="140000"/>
              </a:lnSpc>
              <a:spcBef>
                <a:spcPts val="750"/>
              </a:spcBef>
              <a:defRPr dirty="0" lang="en-US" sz="1400"/>
            </a:pPr>
            <a:r>
              <a:rPr b="1" dirty="0" err="1" lang="en-US" sz="1200">
                <a:solidFill>
                  <a:srgbClr val="ff816b"/>
                </a:solidFill>
                <a:latin typeface="Zoho Puvi"/>
              </a:rPr>
              <a:t>ADManager</a:t>
            </a:r>
            <a:r>
              <a:rPr b="1" dirty="0" lang="en-US" sz="1200">
                <a:solidFill>
                  <a:srgbClr val="ff816b"/>
                </a:solidFill>
                <a:latin typeface="Zoho Puvi"/>
              </a:rPr>
              <a:t> Plus' </a:t>
            </a:r>
            <a:r>
              <a:rPr b="1" dirty="0" lang="en-US" sz="1200">
                <a:solidFill>
                  <a:srgbClr val="ff816b"/>
                </a:solidFill>
                <a:latin typeface="Zoho Puvi"/>
              </a:rPr>
              <a:t>a</a:t>
            </a:r>
            <a:r>
              <a:rPr b="1" dirty="0" lang="en-US" sz="1200">
                <a:solidFill>
                  <a:srgbClr val="ff816b"/>
                </a:solidFill>
                <a:latin typeface="Zoho Puvi"/>
              </a:rPr>
              <a:t>ccess certification campaigns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offer a structured process to ensure the rights and privileges assigned to users are accurate and up-to-date</a:t>
            </a:r>
            <a:endParaRPr b="0" dirty="0" lang="en-US" sz="12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5" name="">
            <a:extLst>
              <a:ext uri="{AF166D8F-EEB5-418A-B3A1-8A488BA18BD1}">
                <a16:creationId xmlns:a16="http://schemas.microsoft.com/office/drawing/2010/main" id="{64798653-4325-467F-B62C-A0ADE316476B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4148966" y="1371600"/>
            <a:ext cx="4514954" cy="2405815"/>
          </a:xfrm>
          <a:prstGeom prst="rect">
            <a:avLst/>
          </a:prstGeom>
          <a:noFill/>
        </p:spPr>
      </p:pic>
      <p:pic>
        <p:nvPicPr>
          <p:cNvPr id="6" name="">
            <a:extLst>
              <a:ext uri="{06DDCA4A-90DC-4A88-A92F-5ED2E6D0FE48}">
                <a16:creationId xmlns:a16="http://schemas.microsoft.com/office/drawing/2010/main" id="{E63ACF26-2CF8-44F2-8AEA-EDB644007F5C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7625448" y="266700"/>
            <a:ext cx="1213751" cy="323440"/>
          </a:xfrm>
          <a:prstGeom prst="rect">
            <a:avLst/>
          </a:prstGeom>
          <a:noFill/>
        </p:spPr>
      </p:pic>
    </p:spTree>
    <p:extLst>
      <p:ext uri="{8ABEEA59-9823-4142-B2EE-1738D13F36D2}">
        <p14:creationId xmlns:p14="http://schemas.microsoft.com/office/powerpoint/2010/main" val="1720429790968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CCF7F9A5-6F05-4D9C-A888-94DD8DEBCC6D}">
                <a16:creationId xmlns:a16="http://schemas.microsoft.com/office/drawing/2010/main" id="{C0A46A3B-2419-4A8F-B508-401FC15D8D6F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20183" y="-49177"/>
            <a:ext cx="9228182" cy="5190849"/>
          </a:xfrm>
          <a:prstGeom prst="rect">
            <a:avLst/>
          </a:prstGeom>
          <a:noFill/>
        </p:spPr>
      </p:pic>
      <p:sp>
        <p:nvSpPr>
          <p:cNvPr id="3" name="">
            <a:extLst>
              <a:ext uri="{EA1EB833-AD74-43FA-B6A3-B454B6C688BA}">
                <a16:creationId xmlns:a16="http://schemas.microsoft.com/office/drawing/2010/main" id="{09378FBF-A548-4AD6-9141-46AFC3FBF5D5}"/>
              </a:ext>
            </a:extLst>
          </p:cNvPr>
          <p:cNvSpPr txBox="1"/>
          <p:nvPr/>
        </p:nvSpPr>
        <p:spPr>
          <a:xfrm flipH="false" flipV="false" rot="0">
            <a:off x="904408" y="649252"/>
            <a:ext cx="3625281" cy="63078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1800">
                <a:solidFill>
                  <a:schemeClr val="bg1"/>
                </a:solidFill>
                <a:latin typeface="Zoho Puvi"/>
              </a:rPr>
              <a:t>Why do organizations need 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a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ccess certification campaigns?</a:t>
            </a:r>
            <a:endParaRPr b="1" dirty="0" lang="en-US" sz="1800">
              <a:solidFill>
                <a:srgbClr val="ff816b"/>
              </a:solidFill>
              <a:latin typeface="Zoho Puvi"/>
            </a:endParaRPr>
          </a:p>
        </p:txBody>
      </p:sp>
      <p:sp>
        <p:nvSpPr>
          <p:cNvPr id="4" name="">
            <a:extLst>
              <a:ext uri="{6581AEDD-D70E-4B13-9CF5-996AA559BD3A}">
                <a16:creationId xmlns:a16="http://schemas.microsoft.com/office/drawing/2010/main" id="{E9CFAA12-4B59-4F36-B77E-2784D1848F2D}"/>
              </a:ext>
            </a:extLst>
          </p:cNvPr>
          <p:cNvSpPr/>
          <p:nvPr/>
        </p:nvSpPr>
        <p:spPr>
          <a:xfrm flipH="false" flipV="false" rot="0">
            <a:off x="904408" y="1823275"/>
            <a:ext cx="3462404" cy="2365838"/>
          </a:xfrm>
          <a:prstGeom prst="roundRect">
            <a:avLst>
              <a:gd fmla="val 7853" name="adj"/>
            </a:avLst>
          </a:prstGeom>
          <a:gradFill rotWithShape="1">
            <a:gsLst>
              <a:gs pos="0">
                <a:srgbClr val="222730"/>
              </a:gs>
              <a:gs pos="100000">
                <a:srgbClr val="17191b">
                  <a:alpha val="0"/>
                </a:srgbClr>
              </a:gs>
            </a:gsLst>
            <a:lin ang="540000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14FF6360-BD25-4545-897D-5E91FABF477D}">
                <a16:creationId xmlns:a16="http://schemas.microsoft.com/office/drawing/2010/main" id="{DF28BB0A-7D0C-461C-8EF3-5CB477838CF4}"/>
              </a:ext>
            </a:extLst>
          </p:cNvPr>
          <p:cNvSpPr txBox="1"/>
          <p:nvPr/>
        </p:nvSpPr>
        <p:spPr>
          <a:xfrm flipH="false" flipV="false" rot="0">
            <a:off x="1237621" y="2362200"/>
            <a:ext cx="2746248" cy="102846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By regularly reviewing and certifying access rights, organizations can demonstrate compliance with regulatory requirements and industry standards, avoiding penalties and legal consequences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6" name="">
            <a:extLst>
              <a:ext uri="{886327D1-4EB2-4FF3-99FA-21CC51848806}">
                <a16:creationId xmlns:a16="http://schemas.microsoft.com/office/drawing/2010/main" id="{F2BCE8FE-54EF-4FEC-800D-E831951EA628}"/>
              </a:ext>
            </a:extLst>
          </p:cNvPr>
          <p:cNvSpPr txBox="1"/>
          <p:nvPr/>
        </p:nvSpPr>
        <p:spPr>
          <a:xfrm flipH="false" flipV="false" rot="0">
            <a:off x="1220276" y="2076450"/>
            <a:ext cx="2437980" cy="19197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Mitigate access-related risks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7" name="">
            <a:extLst>
              <a:ext uri="{7B05211E-111E-4E19-9C9B-8D34F96667C0}">
                <a16:creationId xmlns:a16="http://schemas.microsoft.com/office/drawing/2010/main" id="{8792E75F-B340-4567-AA1C-A2395F22EB2A}"/>
              </a:ext>
            </a:extLst>
          </p:cNvPr>
          <p:cNvSpPr/>
          <p:nvPr/>
        </p:nvSpPr>
        <p:spPr>
          <a:xfrm flipH="false" flipV="false" rot="0">
            <a:off x="4688995" y="1830581"/>
            <a:ext cx="3462404" cy="2365838"/>
          </a:xfrm>
          <a:prstGeom prst="roundRect">
            <a:avLst>
              <a:gd fmla="val 7853" name="adj"/>
            </a:avLst>
          </a:prstGeom>
          <a:gradFill rotWithShape="1">
            <a:gsLst>
              <a:gs pos="0">
                <a:srgbClr val="222730"/>
              </a:gs>
              <a:gs pos="100000">
                <a:srgbClr val="17191b">
                  <a:alpha val="0"/>
                </a:srgbClr>
              </a:gs>
            </a:gsLst>
            <a:lin ang="540000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B142A180-5A83-4753-AAE8-ADB6EF5C98FA}">
                <a16:creationId xmlns:a16="http://schemas.microsoft.com/office/drawing/2010/main" id="{8E2BF171-CC7F-4EA9-A3A6-0B510890493C}"/>
              </a:ext>
            </a:extLst>
          </p:cNvPr>
          <p:cNvSpPr txBox="1"/>
          <p:nvPr/>
        </p:nvSpPr>
        <p:spPr>
          <a:xfrm flipH="false" flipV="false" rot="0">
            <a:off x="5075367" y="2085975"/>
            <a:ext cx="1936346" cy="20381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Ensure compliance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9" name="">
            <a:extLst>
              <a:ext uri="{2B6E3234-0422-4EFA-B761-18FA28CB04E8}">
                <a16:creationId xmlns:a16="http://schemas.microsoft.com/office/drawing/2010/main" id="{6C8037E1-62E1-4F77-BE61-F8CB0813C86F}"/>
              </a:ext>
            </a:extLst>
          </p:cNvPr>
          <p:cNvSpPr txBox="1"/>
          <p:nvPr/>
        </p:nvSpPr>
        <p:spPr>
          <a:xfrm flipH="false" flipV="false" rot="0">
            <a:off x="5092713" y="2362200"/>
            <a:ext cx="2736503" cy="82276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Access certification campaigns ensure that access rights align with organizational policies, reducing the risk of unauthorized access and potential security breaches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cxnSp>
        <p:nvCxnSpPr>
          <p:cNvPr id="10" name="">
            <a:extLst>
              <a:ext uri="{5D4FDEA2-FDDE-4834-9544-D7A50F137D0E}">
                <a16:creationId xmlns:a16="http://schemas.microsoft.com/office/drawing/2010/main" id="{FDAF16B1-96E5-41E7-8BE3-4181B56D35A5}"/>
              </a:ext>
            </a:extLst>
          </p:cNvPr>
          <p:cNvCxnSpPr/>
          <p:nvPr/>
        </p:nvCxnSpPr>
        <p:spPr>
          <a:xfrm flipH="true" flipV="true" rot="10800000">
            <a:off x="708726" y="781669"/>
            <a:ext cx="0" cy="387086"/>
          </a:xfrm>
          <a:prstGeom prst="line">
            <a:avLst/>
          </a:prstGeom>
          <a:ln cap="flat" w="19050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pic>
        <p:nvPicPr>
          <p:cNvPr id="11" name="">
            <a:extLst>
              <a:ext uri="{FD28D6DC-F332-4F83-B593-DCFA187C41C6}">
                <a16:creationId xmlns:a16="http://schemas.microsoft.com/office/drawing/2010/main" id="{D7341FB1-7C3C-4419-BC09-514EE7E22C8A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7815948" y="457200"/>
            <a:ext cx="1213751" cy="323440"/>
          </a:xfrm>
          <a:prstGeom prst="rect">
            <a:avLst/>
          </a:prstGeom>
          <a:noFill/>
        </p:spPr>
      </p:pic>
    </p:spTree>
    <p:extLst>
      <p:ext uri="{E717DBF5-5DD5-44E2-A943-8B70A16BF6A9}">
        <p14:creationId xmlns:p14="http://schemas.microsoft.com/office/powerpoint/2010/main" val="1720429790970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D1A7A4EC-1430-4C2A-94BF-D7D1EDCF7469}">
                <a16:creationId xmlns:a16="http://schemas.microsoft.com/office/drawing/2010/main" id="{FE2C4740-6536-432F-8E08-59F895F3CEDE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20183" y="-49177"/>
            <a:ext cx="9228182" cy="5190849"/>
          </a:xfrm>
          <a:prstGeom prst="rect">
            <a:avLst/>
          </a:prstGeom>
          <a:noFill/>
        </p:spPr>
      </p:pic>
      <p:cxnSp>
        <p:nvCxnSpPr>
          <p:cNvPr id="3" name="">
            <a:extLst>
              <a:ext uri="{DCABF9A9-E6DB-4D86-8C37-C92678ED4D01}">
                <a16:creationId xmlns:a16="http://schemas.microsoft.com/office/drawing/2010/main" id="{4C198F70-894C-4404-BAF3-35B2A934B3DC}"/>
              </a:ext>
            </a:extLst>
          </p:cNvPr>
          <p:cNvCxnSpPr/>
          <p:nvPr/>
        </p:nvCxnSpPr>
        <p:spPr>
          <a:xfrm flipH="true" flipV="true" rot="10800000">
            <a:off x="708726" y="667369"/>
            <a:ext cx="0" cy="387086"/>
          </a:xfrm>
          <a:prstGeom prst="line">
            <a:avLst/>
          </a:prstGeom>
          <a:ln cap="flat" w="19050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4" name="">
            <a:extLst>
              <a:ext uri="{E0A244C3-D4AA-4256-BA3A-9ADAE84810B6}">
                <a16:creationId xmlns:a16="http://schemas.microsoft.com/office/drawing/2010/main" id="{16842C50-E271-4225-A02C-4E41D63D4323}"/>
              </a:ext>
            </a:extLst>
          </p:cNvPr>
          <p:cNvSpPr txBox="1"/>
          <p:nvPr/>
        </p:nvSpPr>
        <p:spPr>
          <a:xfrm flipH="false" flipV="false" rot="0">
            <a:off x="904408" y="534952"/>
            <a:ext cx="2734618" cy="63078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err="1" lang="en-US" sz="1800">
                <a:solidFill>
                  <a:schemeClr val="bg1"/>
                </a:solidFill>
                <a:latin typeface="Zoho Puvi"/>
              </a:rPr>
              <a:t>ADManager</a:t>
            </a:r>
            <a:r>
              <a:rPr b="1" dirty="0" lang="en-US" sz="1800">
                <a:solidFill>
                  <a:schemeClr val="bg1"/>
                </a:solidFill>
                <a:latin typeface="Zoho Puvi"/>
              </a:rPr>
              <a:t> Plus' 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A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ccess 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C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ertification 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C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ampaign</a:t>
            </a:r>
            <a:endParaRPr b="1" dirty="0" lang="en-US" sz="1800">
              <a:solidFill>
                <a:srgbClr val="ff816b"/>
              </a:solidFill>
              <a:latin typeface="Zoho Puvi"/>
            </a:endParaRPr>
          </a:p>
        </p:txBody>
      </p:sp>
      <p:sp>
        <p:nvSpPr>
          <p:cNvPr id="5" name="">
            <a:extLst>
              <a:ext uri="{5DA871B5-7063-473E-9CD8-C467F62AEAEA}">
                <a16:creationId xmlns:a16="http://schemas.microsoft.com/office/drawing/2010/main" id="{C6351F9E-3F62-4E4E-9373-00955B259619}"/>
              </a:ext>
            </a:extLst>
          </p:cNvPr>
          <p:cNvSpPr txBox="1"/>
          <p:nvPr/>
        </p:nvSpPr>
        <p:spPr>
          <a:xfrm flipH="false" flipV="false" rot="0">
            <a:off x="3405311" y="1894865"/>
            <a:ext cx="4438574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-238125" lvl="0" marL="342900">
              <a:lnSpc>
                <a:spcPct val="135000"/>
              </a:lnSpc>
              <a:buFont typeface="Wingdings"/>
              <a:buChar char="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An access certification campaign is a process that involves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dirty="0" lang="en-US" sz="1000">
                <a:solidFill>
                  <a:srgbClr val="ff816b"/>
                </a:solidFill>
                <a:latin typeface="Zoho Puvi-demi_bold"/>
              </a:rPr>
              <a:t>reviewing and validating </a:t>
            </a:r>
            <a:r>
              <a:rPr dirty="0" lang="en-US" sz="1000">
                <a:solidFill>
                  <a:srgbClr val="ff816b"/>
                </a:solidFill>
                <a:latin typeface="Zoho Puvi-demi_bold"/>
              </a:rPr>
              <a:t>users'</a:t>
            </a:r>
            <a:r>
              <a:rPr dirty="0" lang="en-US" sz="1000">
                <a:solidFill>
                  <a:srgbClr val="ff816b"/>
                </a:solidFill>
                <a:latin typeface="Zoho Puvi-demi_bold"/>
              </a:rPr>
              <a:t> </a:t>
            </a:r>
            <a:r>
              <a:rPr dirty="0" lang="en-US" sz="1000">
                <a:solidFill>
                  <a:srgbClr val="ff816b"/>
                </a:solidFill>
                <a:latin typeface="Zoho Puvi-demi_bold"/>
              </a:rPr>
              <a:t>access rights and privilege</a:t>
            </a:r>
            <a:r>
              <a:rPr dirty="0" lang="en-US" sz="1000">
                <a:solidFill>
                  <a:srgbClr val="ff816b"/>
                </a:solidFill>
                <a:latin typeface="Zoho Puvi-demi_bold"/>
              </a:rPr>
              <a:t>s</a:t>
            </a:r>
            <a:endParaRPr dirty="0" lang="en-US" sz="1000">
              <a:solidFill>
                <a:srgbClr val="ff816b"/>
              </a:solidFill>
              <a:latin typeface="Zoho Puvi-demi_bold"/>
            </a:endParaRPr>
          </a:p>
        </p:txBody>
      </p:sp>
      <p:sp>
        <p:nvSpPr>
          <p:cNvPr id="6" name="">
            <a:extLst>
              <a:ext uri="{ACB0043C-B785-4847-B0CC-36A385EBEA07}">
                <a16:creationId xmlns:a16="http://schemas.microsoft.com/office/drawing/2010/main" id="{12BBC555-D49D-4273-863A-63CA9961D1C9}"/>
              </a:ext>
            </a:extLst>
          </p:cNvPr>
          <p:cNvSpPr txBox="1"/>
          <p:nvPr/>
        </p:nvSpPr>
        <p:spPr>
          <a:xfrm flipH="false" flipV="false" rot="0">
            <a:off x="3412617" y="2542565"/>
            <a:ext cx="4474492" cy="6170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-238125" lvl="0" marL="342900">
              <a:lnSpc>
                <a:spcPct val="135000"/>
              </a:lnSpc>
              <a:buFont typeface="Wingdings"/>
              <a:buChar char="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Access certification campaigns can be utilized to </a:t>
            </a:r>
            <a:r>
              <a:rPr dirty="0" lang="en-US" sz="1000">
                <a:solidFill>
                  <a:srgbClr val="ff816b"/>
                </a:solidFill>
                <a:latin typeface="Zoho Puvi-demi_bold"/>
              </a:rPr>
              <a:t>recertify</a:t>
            </a:r>
            <a:r>
              <a:rPr dirty="0" lang="en-US" sz="1000">
                <a:solidFill>
                  <a:srgbClr val="ff816b"/>
                </a:solidFill>
                <a:latin typeface="Zoho Puvi-demi_bold"/>
              </a:rPr>
              <a:t> and revoke users' access rights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and implement the principle of least privilege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 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and role-based access control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7" name="">
            <a:extLst>
              <a:ext uri="{DA8EEF3B-441E-4229-B792-62C7E6F5668E}">
                <a16:creationId xmlns:a16="http://schemas.microsoft.com/office/drawing/2010/main" id="{5E5A0F37-6C26-4FE0-9846-CF676A131A35}"/>
              </a:ext>
            </a:extLst>
          </p:cNvPr>
          <p:cNvSpPr txBox="1"/>
          <p:nvPr/>
        </p:nvSpPr>
        <p:spPr>
          <a:xfrm flipH="false" flipV="false" rot="0">
            <a:off x="3412617" y="3397596"/>
            <a:ext cx="4438574" cy="6170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-238125" lvl="0" marL="342900">
              <a:lnSpc>
                <a:spcPct val="135000"/>
              </a:lnSpc>
              <a:buFont typeface="Wingdings"/>
              <a:buChar char="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With the access certification campaigns in 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ADManager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Plus, </a:t>
            </a:r>
            <a:r>
              <a:rPr dirty="0" lang="en-US" sz="1000">
                <a:solidFill>
                  <a:srgbClr val="ff816b"/>
                </a:solidFill>
                <a:latin typeface="Zoho Puvi-demi_bold"/>
              </a:rPr>
              <a:t>user access rights can be validated in bulk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, resulting in improved operational efficiency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8" name="">
            <a:extLst>
              <a:ext uri="{94ED6382-601A-4225-BB17-1FD478D505B4}">
                <a16:creationId xmlns:a16="http://schemas.microsoft.com/office/drawing/2010/main" id="{F0116A98-13F2-47D2-8BD5-260C009E8A96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288465" y="1894865"/>
            <a:ext cx="1712642" cy="2077707"/>
          </a:xfrm>
          <a:prstGeom prst="rect">
            <a:avLst/>
          </a:prstGeom>
          <a:noFill/>
          <a:effectLst/>
        </p:spPr>
      </p:pic>
      <p:pic>
        <p:nvPicPr>
          <p:cNvPr id="9" name="">
            <a:extLst>
              <a:ext uri="{0BEC50F8-757F-4B78-9F4C-B25B46B274C0}">
                <a16:creationId xmlns:a16="http://schemas.microsoft.com/office/drawing/2010/main" id="{E50B32A6-F33E-4AB3-BB33-886AD4F24AE2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7625448" y="266700"/>
            <a:ext cx="1213751" cy="323440"/>
          </a:xfrm>
          <a:prstGeom prst="rect">
            <a:avLst/>
          </a:prstGeom>
          <a:noFill/>
        </p:spPr>
      </p:pic>
    </p:spTree>
    <p:extLst>
      <p:ext uri="{78ACBC84-2CE3-430B-B1F2-8E3D68F8CD23}">
        <p14:creationId xmlns:p14="http://schemas.microsoft.com/office/powerpoint/2010/main" val="1720429790972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6770A06A-7457-46BD-B60E-18C4982CE22A}">
                <a16:creationId xmlns:a16="http://schemas.microsoft.com/office/drawing/2010/main" id="{542CAB62-D9BD-4112-9AAA-9F18ADB78F6D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27489" y="-56483"/>
            <a:ext cx="9228182" cy="5190849"/>
          </a:xfrm>
          <a:prstGeom prst="rect">
            <a:avLst/>
          </a:prstGeom>
          <a:noFill/>
        </p:spPr>
      </p:pic>
      <p:cxnSp>
        <p:nvCxnSpPr>
          <p:cNvPr id="3" name="">
            <a:extLst>
              <a:ext uri="{DED932C0-CDD7-4BDB-B33B-0D07BB1EF8DD}">
                <a16:creationId xmlns:a16="http://schemas.microsoft.com/office/drawing/2010/main" id="{E1A693F8-AE07-4F2A-97EE-C5077B5E1063}"/>
              </a:ext>
            </a:extLst>
          </p:cNvPr>
          <p:cNvCxnSpPr/>
          <p:nvPr/>
        </p:nvCxnSpPr>
        <p:spPr>
          <a:xfrm flipH="true" flipV="true" rot="10800000">
            <a:off x="708726" y="667369"/>
            <a:ext cx="0" cy="387086"/>
          </a:xfrm>
          <a:prstGeom prst="line">
            <a:avLst/>
          </a:prstGeom>
          <a:ln cap="flat" w="19050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4" name="">
            <a:extLst>
              <a:ext uri="{1C6EA577-174D-43D1-969C-D5D554A8E78F}">
                <a16:creationId xmlns:a16="http://schemas.microsoft.com/office/drawing/2010/main" id="{59967EB0-E744-4518-92DB-F0850AE1EC5F}"/>
              </a:ext>
            </a:extLst>
          </p:cNvPr>
          <p:cNvSpPr txBox="1"/>
          <p:nvPr/>
        </p:nvSpPr>
        <p:spPr>
          <a:xfrm flipH="false" flipV="false" rot="0">
            <a:off x="904408" y="534952"/>
            <a:ext cx="3403977" cy="63078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1800">
                <a:solidFill>
                  <a:schemeClr val="bg1"/>
                </a:solidFill>
                <a:latin typeface="Zoho Puvi"/>
              </a:rPr>
              <a:t>Components</a:t>
            </a:r>
            <a:r>
              <a:rPr b="1" dirty="0" err="1" lang="en-US" sz="18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800">
                <a:solidFill>
                  <a:schemeClr val="bg1"/>
                </a:solidFill>
                <a:latin typeface="Zoho Puvi"/>
              </a:rPr>
              <a:t>of</a:t>
            </a:r>
          </a:p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1800">
                <a:solidFill>
                  <a:srgbClr val="ff816b"/>
                </a:solidFill>
                <a:latin typeface="Zoho Puvi"/>
              </a:rPr>
              <a:t>access</a:t>
            </a:r>
            <a:r>
              <a:rPr b="1" dirty="0" err="1" lang="en-US" sz="1800">
                <a:solidFill>
                  <a:srgbClr val="ff816b"/>
                </a:solidFill>
                <a:latin typeface="Zoho Puvi"/>
              </a:rPr>
              <a:t> 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certification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 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campaign</a:t>
            </a:r>
            <a:endParaRPr b="1" dirty="0" lang="en-US" sz="1800">
              <a:solidFill>
                <a:srgbClr val="ff816b"/>
              </a:solidFill>
              <a:latin typeface="Zoho Puvi"/>
            </a:endParaRPr>
          </a:p>
        </p:txBody>
      </p:sp>
      <p:sp>
        <p:nvSpPr>
          <p:cNvPr id="5" name="">
            <a:extLst>
              <a:ext uri="{93767687-EE02-40A0-A6CE-94196439BAE2}">
                <a16:creationId xmlns:a16="http://schemas.microsoft.com/office/drawing/2010/main" id="{E11BF72D-5C86-4A65-B214-64650F29980F}"/>
              </a:ext>
            </a:extLst>
          </p:cNvPr>
          <p:cNvSpPr txBox="1"/>
          <p:nvPr/>
        </p:nvSpPr>
        <p:spPr>
          <a:xfrm flipH="false" flipV="false" rot="0">
            <a:off x="1376219" y="2044093"/>
            <a:ext cx="3425895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0" lvl="0" marL="0">
              <a:lnSpc>
                <a:spcPct val="135000"/>
              </a:lnSpc>
              <a:buFont typeface="Wingdings"/>
              <a:buNone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A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udit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campaigns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that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 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can be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scheduled and prioritized according to the entitlements to be assessed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6" name="">
            <a:extLst>
              <a:ext uri="{244F6A39-28AF-4529-B600-EACF3A1CECDE}">
                <a16:creationId xmlns:a16="http://schemas.microsoft.com/office/drawing/2010/main" id="{0A96CBF3-2F3C-4AE1-9DAD-006D7FDF5C8C}"/>
              </a:ext>
            </a:extLst>
          </p:cNvPr>
          <p:cNvSpPr txBox="1"/>
          <p:nvPr/>
        </p:nvSpPr>
        <p:spPr>
          <a:xfrm flipH="false" flipV="false" rot="0">
            <a:off x="1376219" y="1743922"/>
            <a:ext cx="1826418" cy="19197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Certification campaigns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7" name="">
            <a:extLst>
              <a:ext uri="{6B3EB5EF-3320-4FB1-A8E4-5FC83893DDA2}">
                <a16:creationId xmlns:a16="http://schemas.microsoft.com/office/drawing/2010/main" id="{F974596C-430A-42B9-8B15-1D0BE6B9F842}"/>
              </a:ext>
            </a:extLst>
          </p:cNvPr>
          <p:cNvSpPr/>
          <p:nvPr/>
        </p:nvSpPr>
        <p:spPr>
          <a:xfrm flipH="false" flipV="false" rot="0">
            <a:off x="4966525" y="1650549"/>
            <a:ext cx="3577904" cy="2365838"/>
          </a:xfrm>
          <a:prstGeom prst="roundRect">
            <a:avLst>
              <a:gd fmla="val 7853" name="adj"/>
            </a:avLst>
          </a:prstGeom>
          <a:gradFill rotWithShape="1">
            <a:gsLst>
              <a:gs pos="0">
                <a:srgbClr val="222730"/>
              </a:gs>
              <a:gs pos="100000">
                <a:srgbClr val="17191b">
                  <a:alpha val="0"/>
                </a:srgbClr>
              </a:gs>
            </a:gsLst>
            <a:lin ang="540000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FCD74EBF-E9B1-470E-A088-A4A4CBE7F686}">
                <a16:creationId xmlns:a16="http://schemas.microsoft.com/office/drawing/2010/main" id="{C6F4D571-FAE7-4582-A492-C526828859C5}"/>
              </a:ext>
            </a:extLst>
          </p:cNvPr>
          <p:cNvSpPr txBox="1"/>
          <p:nvPr/>
        </p:nvSpPr>
        <p:spPr>
          <a:xfrm flipH="false" flipV="false" rot="0">
            <a:off x="5616626" y="2196493"/>
            <a:ext cx="2726426" cy="123415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0" lvl="0" marL="0">
              <a:lnSpc>
                <a:spcPct val="135000"/>
              </a:lnSpc>
              <a:buFont typeface="Wingdings"/>
              <a:buNone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A key stakeholder in the procedure responsible for reviewing and managing users' access permissions. The role of a 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certifier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may be fulfilled by an administrator, help desk technician, a user's manager, or tailored according to the organization’s requirements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9" name="">
            <a:extLst>
              <a:ext uri="{6299A22A-9369-49F8-BE68-14AAB2B41B47}">
                <a16:creationId xmlns:a16="http://schemas.microsoft.com/office/drawing/2010/main" id="{34C730D4-7BFC-404B-9F9F-4DEBC4A09A77}"/>
              </a:ext>
            </a:extLst>
          </p:cNvPr>
          <p:cNvSpPr txBox="1"/>
          <p:nvPr/>
        </p:nvSpPr>
        <p:spPr>
          <a:xfrm flipH="false" flipV="false" rot="0">
            <a:off x="5616626" y="1896322"/>
            <a:ext cx="1668065" cy="19197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err="1" lang="en-US" sz="1200">
                <a:solidFill>
                  <a:srgbClr val="ffa494"/>
                </a:solidFill>
                <a:latin typeface="Zoho Puvi-demi_bold"/>
              </a:rPr>
              <a:t>Certifier</a:t>
            </a:r>
            <a:endParaRPr dirty="0" err="1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10" name="">
            <a:extLst>
              <a:ext uri="{028CB360-30F0-4F4D-B4A7-BA8473FEAE09}">
                <a16:creationId xmlns:a16="http://schemas.microsoft.com/office/drawing/2010/main" id="{8CF4F1ED-85DF-411F-9900-B3FB379C27B3}"/>
              </a:ext>
            </a:extLst>
          </p:cNvPr>
          <p:cNvSpPr txBox="1"/>
          <p:nvPr/>
        </p:nvSpPr>
        <p:spPr>
          <a:xfrm flipH="false" flipV="false" rot="0">
            <a:off x="1368914" y="3037656"/>
            <a:ext cx="3425895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0" lvl="0" marL="0">
              <a:lnSpc>
                <a:spcPct val="135000"/>
              </a:lnSpc>
              <a:buFont typeface="Wingdings"/>
              <a:buNone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Users' group memberships and access permissions that will be validated by the 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certifier</a:t>
            </a:r>
            <a:endParaRPr b="0" dirty="0" err="1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1" name="">
            <a:extLst>
              <a:ext uri="{5A656668-A59D-4810-A47B-CAB0EA7125E1}">
                <a16:creationId xmlns:a16="http://schemas.microsoft.com/office/drawing/2010/main" id="{843918E3-5EC5-48A3-8F3F-2C148AA706A9}"/>
              </a:ext>
            </a:extLst>
          </p:cNvPr>
          <p:cNvSpPr txBox="1"/>
          <p:nvPr/>
        </p:nvSpPr>
        <p:spPr>
          <a:xfrm flipH="false" flipV="false" rot="0">
            <a:off x="1376219" y="2737485"/>
            <a:ext cx="1544478" cy="19197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Entitlements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12" name="">
            <a:extLst>
              <a:ext uri="{21EB7674-6E35-4D2F-8EF1-4F3102190EFE}">
                <a16:creationId xmlns:a16="http://schemas.microsoft.com/office/drawing/2010/main" id="{BAC6C772-D2BE-41B0-8A15-88B6F79D53ED}"/>
              </a:ext>
            </a:extLst>
          </p:cNvPr>
          <p:cNvSpPr txBox="1"/>
          <p:nvPr/>
        </p:nvSpPr>
        <p:spPr>
          <a:xfrm flipH="false" flipV="false" rot="0">
            <a:off x="1362360" y="3726342"/>
            <a:ext cx="1942528" cy="19197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err="1" lang="en-US" sz="1200">
                <a:solidFill>
                  <a:srgbClr val="ffa494"/>
                </a:solidFill>
                <a:latin typeface="Zoho Puvi-demi_bold"/>
              </a:rPr>
              <a:t>Certifier</a:t>
            </a: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 assigning rules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13" name="">
            <a:extLst>
              <a:ext uri="{77007450-766C-4935-BF21-3D868EC502BB}">
                <a16:creationId xmlns:a16="http://schemas.microsoft.com/office/drawing/2010/main" id="{C847493E-B93D-49FD-BA33-D0F77E98AA9F}"/>
              </a:ext>
            </a:extLst>
          </p:cNvPr>
          <p:cNvSpPr txBox="1"/>
          <p:nvPr/>
        </p:nvSpPr>
        <p:spPr>
          <a:xfrm flipH="false" flipV="false" rot="0">
            <a:off x="1355055" y="4026512"/>
            <a:ext cx="3425895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0" lvl="0" marL="0">
              <a:lnSpc>
                <a:spcPct val="135000"/>
              </a:lnSpc>
              <a:buFont typeface="Wingdings"/>
              <a:buNone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Rules that can be configured to dynamically assign 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certifiers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for the audit campaigns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14" name="">
            <a:extLst>
              <a:ext uri="{9EE58E11-5BF5-42C8-9656-A1442E768365}">
                <a16:creationId xmlns:a16="http://schemas.microsoft.com/office/drawing/2010/main" id="{11559ADB-542D-4FD2-9D36-A4522A9BA703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871480" y="1790700"/>
            <a:ext cx="261527" cy="318163"/>
          </a:xfrm>
          <a:prstGeom prst="rect">
            <a:avLst/>
          </a:prstGeom>
          <a:noFill/>
        </p:spPr>
      </p:pic>
      <p:pic>
        <p:nvPicPr>
          <p:cNvPr id="15" name="">
            <a:extLst>
              <a:ext uri="{31F7C7EE-9E3B-41F2-9E83-763B80622D74}">
                <a16:creationId xmlns:a16="http://schemas.microsoft.com/office/drawing/2010/main" id="{0BC03A76-D188-4A32-8EC4-1BF9A9ACFA62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868260" y="2760973"/>
            <a:ext cx="264804" cy="276682"/>
          </a:xfrm>
          <a:prstGeom prst="rect">
            <a:avLst/>
          </a:prstGeom>
          <a:noFill/>
        </p:spPr>
      </p:pic>
      <p:pic>
        <p:nvPicPr>
          <p:cNvPr id="16" name="">
            <a:extLst>
              <a:ext uri="{3B8B5EFC-5B09-4566-8286-BD8ACD9E2482}">
                <a16:creationId xmlns:a16="http://schemas.microsoft.com/office/drawing/2010/main" id="{7870F9CF-0BF7-4D87-9CB6-A6B953F5E19E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867889" y="3738876"/>
            <a:ext cx="256212" cy="308343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468AE96E-A899-4BE7-8490-5F5613D5108F}">
                <a16:creationId xmlns:a16="http://schemas.microsoft.com/office/drawing/2010/main" id="{EEF5F2D5-43E7-4ECF-9068-AF78FCFAFB08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5151158" y="1938461"/>
            <a:ext cx="211302" cy="210416"/>
          </a:xfrm>
          <a:prstGeom prst="rect">
            <a:avLst/>
          </a:prstGeom>
          <a:noFill/>
        </p:spPr>
      </p:pic>
      <p:pic>
        <p:nvPicPr>
          <p:cNvPr id="18" name="">
            <a:extLst>
              <a:ext uri="{D11A9FDD-C62F-4B2E-B0B3-33AAC6710F30}">
                <a16:creationId xmlns:a16="http://schemas.microsoft.com/office/drawing/2010/main" id="{7613938A-5765-4472-BAAD-4299CB054906}"/>
              </a:ext>
            </a:extLst>
          </p:cNvPr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flipH="false" flipV="false" rot="0">
            <a:off x="7625448" y="266700"/>
            <a:ext cx="1213751" cy="323440"/>
          </a:xfrm>
          <a:prstGeom prst="rect">
            <a:avLst/>
          </a:prstGeom>
          <a:noFill/>
        </p:spPr>
      </p:pic>
    </p:spTree>
    <p:extLst>
      <p:ext uri="{311A4B16-FAAB-472A-A9BD-8AB4C0AC0B15}">
        <p14:creationId xmlns:p14="http://schemas.microsoft.com/office/powerpoint/2010/main" val="1720429790975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695F0708-4A19-40B6-A45F-222DBFC877FD}">
                <a16:creationId xmlns:a16="http://schemas.microsoft.com/office/drawing/2010/main" id="{F43F9052-CF5A-403E-84BD-9758441E8271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20183" y="-49177"/>
            <a:ext cx="9228182" cy="5190849"/>
          </a:xfrm>
          <a:prstGeom prst="rect">
            <a:avLst/>
          </a:prstGeom>
          <a:noFill/>
        </p:spPr>
      </p:pic>
      <p:cxnSp>
        <p:nvCxnSpPr>
          <p:cNvPr id="3" name="">
            <a:extLst>
              <a:ext uri="{9BAAEFFD-37AD-45B8-BF7D-351010275A1D}">
                <a16:creationId xmlns:a16="http://schemas.microsoft.com/office/drawing/2010/main" id="{B92A977D-F0A1-4C54-A89E-C16801492337}"/>
              </a:ext>
            </a:extLst>
          </p:cNvPr>
          <p:cNvCxnSpPr/>
          <p:nvPr/>
        </p:nvCxnSpPr>
        <p:spPr>
          <a:xfrm flipH="true" flipV="true" rot="10800000">
            <a:off x="708726" y="667369"/>
            <a:ext cx="0" cy="387086"/>
          </a:xfrm>
          <a:prstGeom prst="line">
            <a:avLst/>
          </a:prstGeom>
          <a:ln cap="flat" w="19050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4" name="">
            <a:extLst>
              <a:ext uri="{06AE8624-3D3A-4998-9BF7-A4618FBC5052}">
                <a16:creationId xmlns:a16="http://schemas.microsoft.com/office/drawing/2010/main" id="{C220117C-0996-4799-A901-6EEA91E18B6C}"/>
              </a:ext>
            </a:extLst>
          </p:cNvPr>
          <p:cNvSpPr txBox="1"/>
          <p:nvPr/>
        </p:nvSpPr>
        <p:spPr>
          <a:xfrm flipH="false" flipV="false" rot="0">
            <a:off x="904408" y="687352"/>
            <a:ext cx="2734618" cy="31539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1800">
                <a:solidFill>
                  <a:schemeClr val="bg1"/>
                </a:solidFill>
                <a:latin typeface="Zoho Puvi"/>
              </a:rPr>
              <a:t>Campaign 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creation</a:t>
            </a:r>
            <a:endParaRPr b="1" dirty="0" lang="en-US" sz="1800">
              <a:solidFill>
                <a:srgbClr val="ff816b"/>
              </a:solidFill>
              <a:latin typeface="Zoho Puvi"/>
            </a:endParaRPr>
          </a:p>
        </p:txBody>
      </p:sp>
      <p:sp>
        <p:nvSpPr>
          <p:cNvPr id="5" name="">
            <a:extLst>
              <a:ext uri="{92E55D44-F9AB-4BEC-90EC-766EC058BF7E}">
                <a16:creationId xmlns:a16="http://schemas.microsoft.com/office/drawing/2010/main" id="{A09DADDC-9A68-4E66-A8F9-9B5E6D7F2ECA}"/>
              </a:ext>
            </a:extLst>
          </p:cNvPr>
          <p:cNvSpPr txBox="1"/>
          <p:nvPr/>
        </p:nvSpPr>
        <p:spPr>
          <a:xfrm flipH="false" flipV="false" rot="0">
            <a:off x="904408" y="1168755"/>
            <a:ext cx="6281928" cy="98728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200">
                <a:solidFill>
                  <a:schemeClr val="bg1"/>
                </a:solidFill>
                <a:latin typeface="Zoho Puvi"/>
              </a:rPr>
              <a:t>The campaign creation process in 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ADManager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 Plus involves defining the campaign details, selecting the entitlements and objects for review, choosing 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certifiers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 and scheduling the campaign, configuring settings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,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 and reviewing the summary of the campaign settings</a:t>
            </a:r>
            <a:endParaRPr b="0" dirty="0" lang="en-US" sz="1200">
              <a:solidFill>
                <a:schemeClr val="bg1"/>
              </a:solidFill>
              <a:latin typeface="Zoho Puvi"/>
            </a:endParaRPr>
          </a:p>
        </p:txBody>
      </p:sp>
      <p:cxnSp>
        <p:nvCxnSpPr>
          <p:cNvPr id="6" name="">
            <a:extLst>
              <a:ext uri="{8483AA53-2E0F-4D31-8535-E45BDA4D51C5}">
                <a16:creationId xmlns:a16="http://schemas.microsoft.com/office/drawing/2010/main" id="{C6D9CAF8-B688-44D6-9515-BB7257904FE7}"/>
              </a:ext>
            </a:extLst>
          </p:cNvPr>
          <p:cNvCxnSpPr/>
          <p:nvPr/>
        </p:nvCxnSpPr>
        <p:spPr>
          <a:xfrm flipH="true" flipV="false" rot="10800000">
            <a:off x="6619" y="2849165"/>
            <a:ext cx="9172575" cy="0"/>
          </a:xfrm>
          <a:prstGeom prst="line">
            <a:avLst/>
          </a:prstGeom>
          <a:ln cap="flat" w="9525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grpSp>
        <p:nvGrpSpPr>
          <p:cNvPr id="7" name="">
            <a:extLst>
              <a:ext uri="{317CE0C0-EAEA-4F7E-841E-5F3BAE9B01F4}">
                <a16:creationId xmlns:a16="http://schemas.microsoft.com/office/drawing/2010/main" id="{68577974-58CA-4495-BEDF-4494CAAF03CB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823026" y="2743200"/>
            <a:ext cx="773201" cy="1215199"/>
            <a:chOff x="708726" y="2735627"/>
            <a:chExt cx="773201" cy="1215199"/>
          </a:xfrm>
        </p:grpSpPr>
        <p:sp>
          <p:nvSpPr>
            <p:cNvPr id="8" name="">
              <a:extLst>
                <a:ext uri="{746F0856-9C23-4B25-9566-CB9A76BDD738}">
                  <a16:creationId xmlns:a16="http://schemas.microsoft.com/office/drawing/2010/main" id="{05B1F3F8-075E-4362-AC68-C87D9CFBD50E}"/>
                </a:ext>
              </a:extLst>
            </p:cNvPr>
            <p:cNvSpPr/>
            <p:nvPr/>
          </p:nvSpPr>
          <p:spPr>
            <a:xfrm flipH="false" flipV="false" rot="0">
              <a:off x="708726" y="2735627"/>
              <a:ext cx="230400" cy="230400"/>
            </a:xfrm>
            <a:prstGeom prst="star4">
              <a:avLst>
                <a:gd fmla="val 25282" name="adj"/>
              </a:avLst>
            </a:prstGeom>
            <a:solidFill>
              <a:srgbClr val="ffa494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grpSp>
          <p:nvGrpSpPr>
            <p:cNvPr id="9" name="">
              <a:extLst>
                <a:ext uri="{B843355B-F5C0-496A-8C56-DBB6A0F3F739}">
                  <a16:creationId xmlns:a16="http://schemas.microsoft.com/office/drawing/2010/main" id="{01833ADA-D215-431D-B33C-9FFD74F02FBE}"/>
                </a:ext>
              </a:extLst>
            </p:cNvPr>
            <p:cNvGrpSpPr>
              <a:grpSpLocks noChangeAspect="true"/>
            </p:cNvGrpSpPr>
            <p:nvPr/>
          </p:nvGrpSpPr>
          <p:grpSpPr>
            <a:xfrm flipH="false" flipV="false" rot="0">
              <a:off x="708726" y="3076575"/>
              <a:ext cx="773201" cy="874252"/>
              <a:chOff x="708726" y="3076575"/>
              <a:chExt cx="773201" cy="874252"/>
            </a:xfrm>
          </p:grpSpPr>
          <p:sp>
            <p:nvSpPr>
              <p:cNvPr id="10" name="">
                <a:extLst>
                  <a:ext uri="{07F76102-8C2D-4FDB-B5C8-1E3C5A11FBB3}">
                    <a16:creationId xmlns:a16="http://schemas.microsoft.com/office/drawing/2010/main" id="{DC7EB448-833F-489A-8130-B10C6932F5CB}"/>
                  </a:ext>
                </a:extLst>
              </p:cNvPr>
              <p:cNvSpPr txBox="1"/>
              <p:nvPr/>
            </p:nvSpPr>
            <p:spPr>
              <a:xfrm flipH="false" flipV="false" rot="0">
                <a:off x="708726" y="3333750"/>
                <a:ext cx="773201" cy="617077"/>
              </a:xfrm>
              <a:prstGeom prst="rect">
                <a:avLst/>
              </a:prstGeom>
            </p:spPr>
            <p:txBody>
              <a:bodyPr anchor="t" bIns="0" lIns="0" rIns="0" rtlCol="0" tIns="0">
                <a:spAutoFit/>
              </a:bodyPr>
              <a:lstStyle/>
              <a:p>
                <a:pPr indent="0" lvl="0" marL="0">
                  <a:lnSpc>
                    <a:spcPct val="135000"/>
                  </a:lnSpc>
                  <a:buFont typeface="Wingdings"/>
                  <a:buNone/>
                  <a:defRPr dirty="0" lang="en-US" sz="1400"/>
                </a:pPr>
                <a:r>
                  <a:rPr b="0" dirty="0" lang="en-US" sz="1000">
                    <a:solidFill>
                      <a:schemeClr val="bg1"/>
                    </a:solidFill>
                    <a:latin typeface="Zoho Puvi"/>
                  </a:rPr>
                  <a:t>Describe the campaign details</a:t>
                </a:r>
                <a:endParaRPr b="0" dirty="0" lang="en-US" sz="1000">
                  <a:solidFill>
                    <a:schemeClr val="bg1"/>
                  </a:solidFill>
                  <a:latin typeface="Zoho Puvi"/>
                </a:endParaRPr>
              </a:p>
            </p:txBody>
          </p:sp>
          <p:sp>
            <p:nvSpPr>
              <p:cNvPr id="11" name="">
                <a:extLst>
                  <a:ext uri="{8319AF41-4D77-4D28-A539-6FC513F98529}">
                    <a16:creationId xmlns:a16="http://schemas.microsoft.com/office/drawing/2010/main" id="{2DADC716-FCBC-4C8F-A7AA-D650DC584509}"/>
                  </a:ext>
                </a:extLst>
              </p:cNvPr>
              <p:cNvSpPr txBox="1"/>
              <p:nvPr/>
            </p:nvSpPr>
            <p:spPr>
              <a:xfrm flipH="false" flipV="false" rot="0">
                <a:off x="708726" y="3076575"/>
                <a:ext cx="773201" cy="205692"/>
              </a:xfrm>
              <a:prstGeom prst="rect">
                <a:avLst/>
              </a:prstGeom>
            </p:spPr>
            <p:txBody>
              <a:bodyPr anchor="t" bIns="0" lIns="0" rIns="0" rtlCol="0" tIns="0">
                <a:spAutoFit/>
              </a:bodyPr>
              <a:lstStyle/>
              <a:p>
                <a:pPr indent="0" lvl="0" marL="0">
                  <a:lnSpc>
                    <a:spcPct val="135000"/>
                  </a:lnSpc>
                  <a:buFont typeface="Wingdings"/>
                  <a:buNone/>
                  <a:defRPr dirty="0" lang="en-US" sz="1400"/>
                </a:pPr>
                <a:r>
                  <a:rPr dirty="0" lang="en-US" sz="1000">
                    <a:solidFill>
                      <a:srgbClr val="ffa494"/>
                    </a:solidFill>
                    <a:latin typeface="Zoho Puvi-demi_bold"/>
                  </a:rPr>
                  <a:t>STEP 1</a:t>
                </a:r>
                <a:endParaRPr dirty="0" lang="en-US" sz="1000">
                  <a:solidFill>
                    <a:srgbClr val="ffa494"/>
                  </a:solidFill>
                  <a:latin typeface="Zoho Puvi-demi_bold"/>
                </a:endParaRPr>
              </a:p>
            </p:txBody>
          </p:sp>
        </p:grpSp>
      </p:grpSp>
      <p:grpSp>
        <p:nvGrpSpPr>
          <p:cNvPr id="12" name="">
            <a:extLst>
              <a:ext uri="{D36F24D7-BB75-40DB-9172-7BC040BFF226}">
                <a16:creationId xmlns:a16="http://schemas.microsoft.com/office/drawing/2010/main" id="{A9FFCBC9-4255-44FF-B74F-50BB3927C84E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2422493" y="2743200"/>
            <a:ext cx="948490" cy="1420891"/>
            <a:chOff x="2308193" y="2752725"/>
            <a:chExt cx="948490" cy="1420891"/>
          </a:xfrm>
        </p:grpSpPr>
        <p:sp>
          <p:nvSpPr>
            <p:cNvPr id="13" name="">
              <a:extLst>
                <a:ext uri="{1163D3F9-4B13-4F88-AD15-557BFAE1E771}">
                  <a16:creationId xmlns:a16="http://schemas.microsoft.com/office/drawing/2010/main" id="{503219D2-0967-4837-BE10-AABD808CA955}"/>
                </a:ext>
              </a:extLst>
            </p:cNvPr>
            <p:cNvSpPr/>
            <p:nvPr/>
          </p:nvSpPr>
          <p:spPr>
            <a:xfrm flipH="false" flipV="false" rot="0">
              <a:off x="2308193" y="2752725"/>
              <a:ext cx="230400" cy="230400"/>
            </a:xfrm>
            <a:prstGeom prst="star4">
              <a:avLst>
                <a:gd fmla="val 25282" name="adj"/>
              </a:avLst>
            </a:prstGeom>
            <a:solidFill>
              <a:srgbClr val="ffa494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grpSp>
          <p:nvGrpSpPr>
            <p:cNvPr id="14" name="">
              <a:extLst>
                <a:ext uri="{0F716C89-E787-4546-ACE4-E0D4162EA385}">
                  <a16:creationId xmlns:a16="http://schemas.microsoft.com/office/drawing/2010/main" id="{8127CAF4-A514-4C7B-9C55-53E6D63FF779}"/>
                </a:ext>
              </a:extLst>
            </p:cNvPr>
            <p:cNvGrpSpPr>
              <a:grpSpLocks noChangeAspect="true"/>
            </p:cNvGrpSpPr>
            <p:nvPr/>
          </p:nvGrpSpPr>
          <p:grpSpPr>
            <a:xfrm flipH="false" flipV="false" rot="0">
              <a:off x="2308193" y="3093672"/>
              <a:ext cx="948490" cy="1079944"/>
              <a:chOff x="2315499" y="3093672"/>
              <a:chExt cx="948490" cy="1079944"/>
            </a:xfrm>
          </p:grpSpPr>
          <p:sp>
            <p:nvSpPr>
              <p:cNvPr id="15" name="">
                <a:extLst>
                  <a:ext uri="{9CBA3D71-E417-48CE-8DC2-413D18A8F10E}">
                    <a16:creationId xmlns:a16="http://schemas.microsoft.com/office/drawing/2010/main" id="{152ED95E-36D3-427B-9EBC-383D6A23F87F}"/>
                  </a:ext>
                </a:extLst>
              </p:cNvPr>
              <p:cNvSpPr txBox="1"/>
              <p:nvPr/>
            </p:nvSpPr>
            <p:spPr>
              <a:xfrm flipH="false" flipV="false" rot="0">
                <a:off x="2315499" y="3093672"/>
                <a:ext cx="773201" cy="205692"/>
              </a:xfrm>
              <a:prstGeom prst="rect">
                <a:avLst/>
              </a:prstGeom>
            </p:spPr>
            <p:txBody>
              <a:bodyPr anchor="t" bIns="0" lIns="0" rIns="0" rtlCol="0" tIns="0">
                <a:spAutoFit/>
              </a:bodyPr>
              <a:lstStyle/>
              <a:p>
                <a:pPr indent="0" lvl="0" marL="0">
                  <a:lnSpc>
                    <a:spcPct val="135000"/>
                  </a:lnSpc>
                  <a:buFont typeface="Wingdings"/>
                  <a:buNone/>
                  <a:defRPr dirty="0" lang="en-US" sz="1400"/>
                </a:pPr>
                <a:r>
                  <a:rPr dirty="0" lang="en-US" sz="1000">
                    <a:solidFill>
                      <a:srgbClr val="ffa494"/>
                    </a:solidFill>
                    <a:latin typeface="Zoho Puvi-demi_bold"/>
                  </a:rPr>
                  <a:t>STEP 2</a:t>
                </a:r>
                <a:endParaRPr dirty="0" lang="en-US" sz="1000">
                  <a:solidFill>
                    <a:srgbClr val="ffa494"/>
                  </a:solidFill>
                  <a:latin typeface="Zoho Puvi-demi_bold"/>
                </a:endParaRPr>
              </a:p>
            </p:txBody>
          </p:sp>
          <p:sp>
            <p:nvSpPr>
              <p:cNvPr id="16" name="">
                <a:extLst>
                  <a:ext uri="{F3D53220-ABD7-449C-8609-75FCA88E47BC}">
                    <a16:creationId xmlns:a16="http://schemas.microsoft.com/office/drawing/2010/main" id="{F38049AA-0862-4E7F-AEFC-752D20488EBF}"/>
                  </a:ext>
                </a:extLst>
              </p:cNvPr>
              <p:cNvSpPr txBox="1"/>
              <p:nvPr/>
            </p:nvSpPr>
            <p:spPr>
              <a:xfrm flipH="false" flipV="false" rot="0">
                <a:off x="2315499" y="3350847"/>
                <a:ext cx="948490" cy="822769"/>
              </a:xfrm>
              <a:prstGeom prst="rect">
                <a:avLst/>
              </a:prstGeom>
            </p:spPr>
            <p:txBody>
              <a:bodyPr anchor="t" bIns="0" lIns="0" rIns="0" rtlCol="0" tIns="0">
                <a:spAutoFit/>
              </a:bodyPr>
              <a:lstStyle/>
              <a:p>
                <a:pPr indent="0" lvl="0" marL="0">
                  <a:lnSpc>
                    <a:spcPct val="135000"/>
                  </a:lnSpc>
                  <a:buFont typeface="Wingdings"/>
                  <a:buNone/>
                  <a:defRPr dirty="0" lang="en-US" sz="1400"/>
                </a:pPr>
                <a:r>
                  <a:rPr b="0" dirty="0" lang="en-US" sz="1000">
                    <a:solidFill>
                      <a:schemeClr val="bg1"/>
                    </a:solidFill>
                    <a:latin typeface="Zoho Puvi"/>
                  </a:rPr>
                  <a:t>Specify the entitlements and objects to be reviewed</a:t>
                </a:r>
                <a:endParaRPr b="0" dirty="0" lang="en-US" sz="1000">
                  <a:solidFill>
                    <a:schemeClr val="bg1"/>
                  </a:solidFill>
                  <a:latin typeface="Zoho Puvi"/>
                </a:endParaRPr>
              </a:p>
            </p:txBody>
          </p:sp>
        </p:grpSp>
      </p:grpSp>
      <p:grpSp>
        <p:nvGrpSpPr>
          <p:cNvPr id="17" name="">
            <a:extLst>
              <a:ext uri="{85D24ECF-8A2A-4C09-97AD-5F7D5110464F}">
                <a16:creationId xmlns:a16="http://schemas.microsoft.com/office/drawing/2010/main" id="{AD9AC0D4-0210-431E-95D3-B85237942E78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4060059" y="2735894"/>
            <a:ext cx="859907" cy="1420887"/>
            <a:chOff x="3914965" y="2741266"/>
            <a:chExt cx="859907" cy="1420887"/>
          </a:xfrm>
        </p:grpSpPr>
        <p:sp>
          <p:nvSpPr>
            <p:cNvPr id="18" name="">
              <a:extLst>
                <a:ext uri="{9189CC72-F2EE-48C8-A7C1-6006EB6DDEA3}">
                  <a16:creationId xmlns:a16="http://schemas.microsoft.com/office/drawing/2010/main" id="{2EBFAF91-8FA3-409F-80E6-847B2FF418D2}"/>
                </a:ext>
              </a:extLst>
            </p:cNvPr>
            <p:cNvSpPr/>
            <p:nvPr/>
          </p:nvSpPr>
          <p:spPr>
            <a:xfrm flipH="false" flipV="false" rot="0">
              <a:off x="3914965" y="2741266"/>
              <a:ext cx="230400" cy="230400"/>
            </a:xfrm>
            <a:prstGeom prst="star4">
              <a:avLst>
                <a:gd fmla="val 25282" name="adj"/>
              </a:avLst>
            </a:prstGeom>
            <a:solidFill>
              <a:srgbClr val="ffa494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grpSp>
          <p:nvGrpSpPr>
            <p:cNvPr id="19" name="">
              <a:extLst>
                <a:ext uri="{0E68DCF4-2612-4023-9146-093ADE1ED009}">
                  <a16:creationId xmlns:a16="http://schemas.microsoft.com/office/drawing/2010/main" id="{31C21C1A-2DCA-49E1-922A-1E0A8B4D456F}"/>
                </a:ext>
              </a:extLst>
            </p:cNvPr>
            <p:cNvGrpSpPr>
              <a:grpSpLocks noChangeAspect="true"/>
            </p:cNvGrpSpPr>
            <p:nvPr/>
          </p:nvGrpSpPr>
          <p:grpSpPr>
            <a:xfrm flipH="false" flipV="false" rot="0">
              <a:off x="3914965" y="3082214"/>
              <a:ext cx="859907" cy="1079939"/>
              <a:chOff x="3914965" y="3082218"/>
              <a:chExt cx="859907" cy="1079939"/>
            </a:xfrm>
          </p:grpSpPr>
          <p:sp>
            <p:nvSpPr>
              <p:cNvPr id="20" name="">
                <a:extLst>
                  <a:ext uri="{00BEF88F-7322-4ED7-8435-F2E5CEE1D951}">
                    <a16:creationId xmlns:a16="http://schemas.microsoft.com/office/drawing/2010/main" id="{C6D98C42-5A0A-4254-BB48-B49F1FA47B23}"/>
                  </a:ext>
                </a:extLst>
              </p:cNvPr>
              <p:cNvSpPr txBox="1"/>
              <p:nvPr/>
            </p:nvSpPr>
            <p:spPr>
              <a:xfrm flipH="false" flipV="false" rot="0">
                <a:off x="3914969" y="3082218"/>
                <a:ext cx="773201" cy="205692"/>
              </a:xfrm>
              <a:prstGeom prst="rect">
                <a:avLst/>
              </a:prstGeom>
            </p:spPr>
            <p:txBody>
              <a:bodyPr anchor="t" bIns="0" lIns="0" rIns="0" rtlCol="0" tIns="0">
                <a:spAutoFit/>
              </a:bodyPr>
              <a:lstStyle/>
              <a:p>
                <a:pPr indent="0" lvl="0" marL="0">
                  <a:lnSpc>
                    <a:spcPct val="135000"/>
                  </a:lnSpc>
                  <a:buFont typeface="Wingdings"/>
                  <a:buNone/>
                  <a:defRPr dirty="0" lang="en-US" sz="1400"/>
                </a:pPr>
                <a:r>
                  <a:rPr dirty="0" lang="en-US" sz="1000">
                    <a:solidFill>
                      <a:srgbClr val="ffa494"/>
                    </a:solidFill>
                    <a:latin typeface="Zoho Puvi-demi_bold"/>
                  </a:rPr>
                  <a:t>STEP</a:t>
                </a:r>
                <a:r>
                  <a:rPr dirty="0" lang="en-US" sz="1000">
                    <a:solidFill>
                      <a:srgbClr val="ffa494"/>
                    </a:solidFill>
                    <a:latin typeface="Zoho Puvi-demi_bold"/>
                  </a:rPr>
                  <a:t> 3</a:t>
                </a:r>
                <a:endParaRPr dirty="0" lang="en-US" sz="1000">
                  <a:solidFill>
                    <a:srgbClr val="ffa494"/>
                  </a:solidFill>
                  <a:latin typeface="Zoho Puvi-demi_bold"/>
                </a:endParaRPr>
              </a:p>
            </p:txBody>
          </p:sp>
          <p:sp>
            <p:nvSpPr>
              <p:cNvPr id="21" name="">
                <a:extLst>
                  <a:ext uri="{EB6458FB-CA56-4517-82B0-97D999C0A840}">
                    <a16:creationId xmlns:a16="http://schemas.microsoft.com/office/drawing/2010/main" id="{E38D4C47-39D3-4D30-AA8B-9E095EB7F1C2}"/>
                  </a:ext>
                </a:extLst>
              </p:cNvPr>
              <p:cNvSpPr txBox="1"/>
              <p:nvPr/>
            </p:nvSpPr>
            <p:spPr>
              <a:xfrm flipH="false" flipV="false" rot="0">
                <a:off x="3914965" y="3339389"/>
                <a:ext cx="859907" cy="822769"/>
              </a:xfrm>
              <a:prstGeom prst="rect">
                <a:avLst/>
              </a:prstGeom>
            </p:spPr>
            <p:txBody>
              <a:bodyPr anchor="t" bIns="0" lIns="0" rIns="0" rtlCol="0" tIns="0">
                <a:spAutoFit/>
              </a:bodyPr>
              <a:lstStyle/>
              <a:p>
                <a:pPr indent="0" lvl="0" marL="0">
                  <a:lnSpc>
                    <a:spcPct val="135000"/>
                  </a:lnSpc>
                  <a:buFont typeface="Wingdings"/>
                  <a:buNone/>
                  <a:defRPr dirty="0" lang="en-US" sz="1400"/>
                </a:pPr>
                <a:r>
                  <a:rPr b="0" dirty="0" lang="en-US" sz="1000">
                    <a:solidFill>
                      <a:schemeClr val="bg1"/>
                    </a:solidFill>
                    <a:latin typeface="Zoho Puvi"/>
                  </a:rPr>
                  <a:t>Assign </a:t>
                </a:r>
                <a:r>
                  <a:rPr b="0" dirty="0" err="1" lang="en-US" sz="1000">
                    <a:solidFill>
                      <a:schemeClr val="bg1"/>
                    </a:solidFill>
                    <a:latin typeface="Zoho Puvi"/>
                  </a:rPr>
                  <a:t>certifiers</a:t>
                </a:r>
                <a:r>
                  <a:rPr b="0" dirty="0" lang="en-US" sz="1000">
                    <a:solidFill>
                      <a:schemeClr val="bg1"/>
                    </a:solidFill>
                    <a:latin typeface="Zoho Puvi"/>
                  </a:rPr>
                  <a:t> and schedule the campaign</a:t>
                </a:r>
                <a:endParaRPr b="0" dirty="0" lang="en-US" sz="1000">
                  <a:solidFill>
                    <a:schemeClr val="bg1"/>
                  </a:solidFill>
                  <a:latin typeface="Zoho Puvi"/>
                </a:endParaRPr>
              </a:p>
            </p:txBody>
          </p:sp>
        </p:grpSp>
      </p:grpSp>
      <p:grpSp>
        <p:nvGrpSpPr>
          <p:cNvPr id="22" name="">
            <a:extLst>
              <a:ext uri="{9AC72C7C-83CA-45FE-8FE8-2120BA08C8E9}">
                <a16:creationId xmlns:a16="http://schemas.microsoft.com/office/drawing/2010/main" id="{A4E864DB-1C81-4CAF-A2CF-6A2A160FEB28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5576030" y="2735894"/>
            <a:ext cx="925239" cy="1420891"/>
            <a:chOff x="5507135" y="2735627"/>
            <a:chExt cx="925239" cy="1420891"/>
          </a:xfrm>
        </p:grpSpPr>
        <p:sp>
          <p:nvSpPr>
            <p:cNvPr id="23" name="">
              <a:extLst>
                <a:ext uri="{72344FA6-93E2-466C-978D-503976D1F46D}">
                  <a16:creationId xmlns:a16="http://schemas.microsoft.com/office/drawing/2010/main" id="{82698F06-3A1C-4615-8692-B7B38327804E}"/>
                </a:ext>
              </a:extLst>
            </p:cNvPr>
            <p:cNvSpPr/>
            <p:nvPr/>
          </p:nvSpPr>
          <p:spPr>
            <a:xfrm flipH="false" flipV="false" rot="0">
              <a:off x="5507135" y="2735627"/>
              <a:ext cx="230400" cy="230400"/>
            </a:xfrm>
            <a:prstGeom prst="star4">
              <a:avLst>
                <a:gd fmla="val 25282" name="adj"/>
              </a:avLst>
            </a:prstGeom>
            <a:solidFill>
              <a:srgbClr val="ffa494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grpSp>
          <p:nvGrpSpPr>
            <p:cNvPr id="24" name="">
              <a:extLst>
                <a:ext uri="{101DDA97-B9B3-422A-B264-98F96EE77C96}">
                  <a16:creationId xmlns:a16="http://schemas.microsoft.com/office/drawing/2010/main" id="{9CB37298-9F98-403A-86DA-9483BD87587B}"/>
                </a:ext>
              </a:extLst>
            </p:cNvPr>
            <p:cNvGrpSpPr>
              <a:grpSpLocks noChangeAspect="true"/>
            </p:cNvGrpSpPr>
            <p:nvPr/>
          </p:nvGrpSpPr>
          <p:grpSpPr>
            <a:xfrm flipH="false" flipV="false" rot="0">
              <a:off x="5507136" y="3076575"/>
              <a:ext cx="925239" cy="1079944"/>
              <a:chOff x="5507136" y="3076575"/>
              <a:chExt cx="925239" cy="1079944"/>
            </a:xfrm>
          </p:grpSpPr>
          <p:sp>
            <p:nvSpPr>
              <p:cNvPr id="25" name="">
                <a:extLst>
                  <a:ext uri="{D214C1C0-D515-45D0-9AD9-A081B22BD5F5}">
                    <a16:creationId xmlns:a16="http://schemas.microsoft.com/office/drawing/2010/main" id="{448DFD2D-3A3F-425C-9989-674B591E6DB9}"/>
                  </a:ext>
                </a:extLst>
              </p:cNvPr>
              <p:cNvSpPr txBox="1"/>
              <p:nvPr/>
            </p:nvSpPr>
            <p:spPr>
              <a:xfrm flipH="false" flipV="false" rot="0">
                <a:off x="5507136" y="3076575"/>
                <a:ext cx="773201" cy="205692"/>
              </a:xfrm>
              <a:prstGeom prst="rect">
                <a:avLst/>
              </a:prstGeom>
            </p:spPr>
            <p:txBody>
              <a:bodyPr anchor="t" bIns="0" lIns="0" rIns="0" rtlCol="0" tIns="0">
                <a:spAutoFit/>
              </a:bodyPr>
              <a:lstStyle/>
              <a:p>
                <a:pPr indent="0" lvl="0" marL="0">
                  <a:lnSpc>
                    <a:spcPct val="135000"/>
                  </a:lnSpc>
                  <a:buFont typeface="Wingdings"/>
                  <a:buNone/>
                  <a:defRPr dirty="0" lang="en-US" sz="1400"/>
                </a:pPr>
                <a:r>
                  <a:rPr dirty="0" lang="en-US" sz="1000">
                    <a:solidFill>
                      <a:srgbClr val="ffa494"/>
                    </a:solidFill>
                    <a:latin typeface="Zoho Puvi-demi_bold"/>
                  </a:rPr>
                  <a:t>STEP</a:t>
                </a:r>
                <a:r>
                  <a:rPr dirty="0" lang="en-US" sz="1000">
                    <a:solidFill>
                      <a:srgbClr val="ffa494"/>
                    </a:solidFill>
                    <a:latin typeface="Zoho Puvi-demi_bold"/>
                  </a:rPr>
                  <a:t> 4</a:t>
                </a:r>
                <a:endParaRPr dirty="0" lang="en-US" sz="1000">
                  <a:solidFill>
                    <a:srgbClr val="ffa494"/>
                  </a:solidFill>
                  <a:latin typeface="Zoho Puvi-demi_bold"/>
                </a:endParaRPr>
              </a:p>
            </p:txBody>
          </p:sp>
          <p:sp>
            <p:nvSpPr>
              <p:cNvPr id="26" name="">
                <a:extLst>
                  <a:ext uri="{9D3945DF-253C-4381-9E7D-2F761C95B65E}">
                    <a16:creationId xmlns:a16="http://schemas.microsoft.com/office/drawing/2010/main" id="{F34EF29C-1219-4169-A6A4-52A46D6AB771}"/>
                  </a:ext>
                </a:extLst>
              </p:cNvPr>
              <p:cNvSpPr txBox="1"/>
              <p:nvPr/>
            </p:nvSpPr>
            <p:spPr>
              <a:xfrm flipH="false" flipV="false" rot="0">
                <a:off x="5507136" y="3333750"/>
                <a:ext cx="925239" cy="822769"/>
              </a:xfrm>
              <a:prstGeom prst="rect">
                <a:avLst/>
              </a:prstGeom>
            </p:spPr>
            <p:txBody>
              <a:bodyPr anchor="t" bIns="0" lIns="0" rIns="0" rtlCol="0" tIns="0">
                <a:spAutoFit/>
              </a:bodyPr>
              <a:lstStyle/>
              <a:p>
                <a:pPr indent="0" lvl="0" marL="0">
                  <a:lnSpc>
                    <a:spcPct val="135000"/>
                  </a:lnSpc>
                  <a:buFont typeface="Wingdings"/>
                  <a:buNone/>
                  <a:defRPr dirty="0" lang="en-US" sz="1400"/>
                </a:pPr>
                <a:r>
                  <a:rPr b="0" dirty="0" lang="en-US" sz="1000">
                    <a:solidFill>
                      <a:schemeClr val="bg1"/>
                    </a:solidFill>
                    <a:latin typeface="Zoho Puvi"/>
                  </a:rPr>
                  <a:t>Configure custom settings for the campaign</a:t>
                </a:r>
                <a:endParaRPr b="0" dirty="0" lang="en-US" sz="1000">
                  <a:solidFill>
                    <a:schemeClr val="bg1"/>
                  </a:solidFill>
                  <a:latin typeface="Zoho Puvi"/>
                </a:endParaRPr>
              </a:p>
            </p:txBody>
          </p:sp>
        </p:grpSp>
      </p:grpSp>
      <p:grpSp>
        <p:nvGrpSpPr>
          <p:cNvPr id="27" name="">
            <a:extLst>
              <a:ext uri="{00C026FB-0DB3-4050-8F85-D1B53A7AD5D4}">
                <a16:creationId xmlns:a16="http://schemas.microsoft.com/office/drawing/2010/main" id="{8071D613-689A-480F-A31E-426560DE44C2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7186336" y="2735894"/>
            <a:ext cx="860844" cy="1215199"/>
            <a:chOff x="7384138" y="2741266"/>
            <a:chExt cx="860844" cy="1215199"/>
          </a:xfrm>
        </p:grpSpPr>
        <p:sp>
          <p:nvSpPr>
            <p:cNvPr id="28" name="">
              <a:extLst>
                <a:ext uri="{14EEEFA8-3245-4EDB-B27B-FD6B6C6E5D29}">
                  <a16:creationId xmlns:a16="http://schemas.microsoft.com/office/drawing/2010/main" id="{3DF94FBF-D58D-4959-970C-D386A22A1E12}"/>
                </a:ext>
              </a:extLst>
            </p:cNvPr>
            <p:cNvSpPr/>
            <p:nvPr/>
          </p:nvSpPr>
          <p:spPr>
            <a:xfrm flipH="false" flipV="false" rot="0">
              <a:off x="7384142" y="2741266"/>
              <a:ext cx="230400" cy="230400"/>
            </a:xfrm>
            <a:prstGeom prst="star4">
              <a:avLst>
                <a:gd fmla="val 25282" name="adj"/>
              </a:avLst>
            </a:prstGeom>
            <a:solidFill>
              <a:srgbClr val="ffa494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grpSp>
          <p:nvGrpSpPr>
            <p:cNvPr id="29" name="">
              <a:extLst>
                <a:ext uri="{14BE6BE1-7C75-4C8E-9165-ADD2EC38D597}">
                  <a16:creationId xmlns:a16="http://schemas.microsoft.com/office/drawing/2010/main" id="{1D42D99F-0649-4793-8ECA-B53168614E2C}"/>
                </a:ext>
              </a:extLst>
            </p:cNvPr>
            <p:cNvGrpSpPr>
              <a:grpSpLocks noChangeAspect="true"/>
            </p:cNvGrpSpPr>
            <p:nvPr/>
          </p:nvGrpSpPr>
          <p:grpSpPr>
            <a:xfrm flipH="false" flipV="false" rot="0">
              <a:off x="7384138" y="3082218"/>
              <a:ext cx="860844" cy="874247"/>
              <a:chOff x="7384138" y="3082218"/>
              <a:chExt cx="860844" cy="874247"/>
            </a:xfrm>
          </p:grpSpPr>
          <p:sp>
            <p:nvSpPr>
              <p:cNvPr id="30" name="">
                <a:extLst>
                  <a:ext uri="{6EAE4B28-C554-4AEB-BA02-5A85F2DC8837}">
                    <a16:creationId xmlns:a16="http://schemas.microsoft.com/office/drawing/2010/main" id="{5A5E7F69-3501-4BAB-A039-3A8E081D472B}"/>
                  </a:ext>
                </a:extLst>
              </p:cNvPr>
              <p:cNvSpPr txBox="1"/>
              <p:nvPr/>
            </p:nvSpPr>
            <p:spPr>
              <a:xfrm flipH="false" flipV="false" rot="0">
                <a:off x="7384138" y="3082218"/>
                <a:ext cx="773201" cy="205692"/>
              </a:xfrm>
              <a:prstGeom prst="rect">
                <a:avLst/>
              </a:prstGeom>
            </p:spPr>
            <p:txBody>
              <a:bodyPr anchor="t" bIns="0" lIns="0" rIns="0" rtlCol="0" tIns="0">
                <a:spAutoFit/>
              </a:bodyPr>
              <a:lstStyle/>
              <a:p>
                <a:pPr indent="0" lvl="0" marL="0">
                  <a:lnSpc>
                    <a:spcPct val="135000"/>
                  </a:lnSpc>
                  <a:buFont typeface="Wingdings"/>
                  <a:buNone/>
                  <a:defRPr dirty="0" lang="en-US" sz="1400"/>
                </a:pPr>
                <a:r>
                  <a:rPr dirty="0" lang="en-US" sz="1000">
                    <a:solidFill>
                      <a:srgbClr val="ffa494"/>
                    </a:solidFill>
                    <a:latin typeface="Zoho Puvi-demi_bold"/>
                  </a:rPr>
                  <a:t>STEP</a:t>
                </a:r>
                <a:r>
                  <a:rPr dirty="0" lang="en-US" sz="1000">
                    <a:solidFill>
                      <a:srgbClr val="ffa494"/>
                    </a:solidFill>
                    <a:latin typeface="Zoho Puvi-demi_bold"/>
                  </a:rPr>
                  <a:t> 5</a:t>
                </a:r>
                <a:endParaRPr dirty="0" lang="en-US" sz="1000">
                  <a:solidFill>
                    <a:srgbClr val="ffa494"/>
                  </a:solidFill>
                  <a:latin typeface="Zoho Puvi-demi_bold"/>
                </a:endParaRPr>
              </a:p>
            </p:txBody>
          </p:sp>
          <p:sp>
            <p:nvSpPr>
              <p:cNvPr id="31" name="">
                <a:extLst>
                  <a:ext uri="{1AB413F5-E319-4CE6-B656-3DB5669F0064}">
                    <a16:creationId xmlns:a16="http://schemas.microsoft.com/office/drawing/2010/main" id="{DDF127E8-E7C2-424C-AC7F-CBE6DABD5647}"/>
                  </a:ext>
                </a:extLst>
              </p:cNvPr>
              <p:cNvSpPr txBox="1"/>
              <p:nvPr/>
            </p:nvSpPr>
            <p:spPr>
              <a:xfrm flipH="false" flipV="false" rot="0">
                <a:off x="7384142" y="3339389"/>
                <a:ext cx="860840" cy="617077"/>
              </a:xfrm>
              <a:prstGeom prst="rect">
                <a:avLst/>
              </a:prstGeom>
            </p:spPr>
            <p:txBody>
              <a:bodyPr anchor="t" bIns="0" lIns="0" rIns="0" rtlCol="0" tIns="0">
                <a:spAutoFit/>
              </a:bodyPr>
              <a:lstStyle/>
              <a:p>
                <a:pPr indent="0" lvl="0" marL="0">
                  <a:lnSpc>
                    <a:spcPct val="135000"/>
                  </a:lnSpc>
                  <a:buFont typeface="Wingdings"/>
                  <a:buNone/>
                  <a:defRPr dirty="0" lang="en-US" sz="1400"/>
                </a:pPr>
                <a:r>
                  <a:rPr b="0" dirty="0" lang="en-US" sz="1000">
                    <a:solidFill>
                      <a:schemeClr val="bg1"/>
                    </a:solidFill>
                    <a:latin typeface="Zoho Puvi"/>
                  </a:rPr>
                  <a:t>View the summary of the campaign</a:t>
                </a:r>
                <a:endParaRPr b="0" dirty="0" lang="en-US" sz="1000">
                  <a:solidFill>
                    <a:schemeClr val="bg1"/>
                  </a:solidFill>
                  <a:latin typeface="Zoho Puvi"/>
                </a:endParaRPr>
              </a:p>
            </p:txBody>
          </p:sp>
        </p:grpSp>
      </p:grpSp>
      <p:pic>
        <p:nvPicPr>
          <p:cNvPr id="32" name="">
            <a:extLst>
              <a:ext uri="{655711B7-2583-48DC-8161-DCA3F9F0E673}">
                <a16:creationId xmlns:a16="http://schemas.microsoft.com/office/drawing/2010/main" id="{26ED50C6-F816-4C96-8CC1-375C3F307F7A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7625448" y="266700"/>
            <a:ext cx="1213751" cy="323440"/>
          </a:xfrm>
          <a:prstGeom prst="rect">
            <a:avLst/>
          </a:prstGeom>
          <a:noFill/>
        </p:spPr>
      </p:pic>
    </p:spTree>
    <p:extLst>
      <p:ext uri="{F46B0DA8-9EB7-4996-A3A3-18DB4A00296C}">
        <p14:creationId xmlns:p14="http://schemas.microsoft.com/office/powerpoint/2010/main" val="1720429790978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150B9974-A41E-4A72-9B6E-78916B610E0E}">
                <a16:creationId xmlns:a16="http://schemas.microsoft.com/office/drawing/2010/main" id="{FC71C99B-25B8-4134-A3CA-281BC8C87FB0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20183" y="-49177"/>
            <a:ext cx="9228182" cy="5190849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75810A22-9925-4D9F-B991-ADB0C6BB9364}">
                <a16:creationId xmlns:a16="http://schemas.microsoft.com/office/drawing/2010/main" id="{668F8405-A331-4DF0-B3F8-EACD4A4D2406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7625448" y="266700"/>
            <a:ext cx="1213751" cy="323440"/>
          </a:xfrm>
          <a:prstGeom prst="rect">
            <a:avLst/>
          </a:prstGeom>
          <a:noFill/>
        </p:spPr>
      </p:pic>
      <p:cxnSp>
        <p:nvCxnSpPr>
          <p:cNvPr id="4" name="">
            <a:extLst>
              <a:ext uri="{4CC7E3B9-7B57-48F0-95F9-8C9360DF7A6F}">
                <a16:creationId xmlns:a16="http://schemas.microsoft.com/office/drawing/2010/main" id="{A11E992D-BBB4-4360-856F-109C39F0C5A6}"/>
              </a:ext>
            </a:extLst>
          </p:cNvPr>
          <p:cNvCxnSpPr/>
          <p:nvPr/>
        </p:nvCxnSpPr>
        <p:spPr>
          <a:xfrm flipH="true" flipV="true" rot="10800000">
            <a:off x="708726" y="667369"/>
            <a:ext cx="0" cy="387086"/>
          </a:xfrm>
          <a:prstGeom prst="line">
            <a:avLst/>
          </a:prstGeom>
          <a:ln cap="flat" w="19050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5" name="">
            <a:extLst>
              <a:ext uri="{D1BEE5CB-949D-4E16-8D08-EAED5F2A2D8F}">
                <a16:creationId xmlns:a16="http://schemas.microsoft.com/office/drawing/2010/main" id="{0CA54D62-BAFD-47BB-A962-8204B2904174}"/>
              </a:ext>
            </a:extLst>
          </p:cNvPr>
          <p:cNvSpPr txBox="1"/>
          <p:nvPr/>
        </p:nvSpPr>
        <p:spPr>
          <a:xfrm flipH="false" flipV="false" rot="0">
            <a:off x="904408" y="687352"/>
            <a:ext cx="2734618" cy="31539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1800">
                <a:solidFill>
                  <a:schemeClr val="bg1"/>
                </a:solidFill>
                <a:latin typeface="Zoho Puvi"/>
              </a:rPr>
              <a:t>Campaign 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details</a:t>
            </a:r>
            <a:endParaRPr b="1" dirty="0" lang="en-US" sz="1800">
              <a:solidFill>
                <a:srgbClr val="ff816b"/>
              </a:solidFill>
              <a:latin typeface="Zoho Puvi"/>
            </a:endParaRPr>
          </a:p>
        </p:txBody>
      </p:sp>
      <p:sp>
        <p:nvSpPr>
          <p:cNvPr id="6" name="">
            <a:extLst>
              <a:ext uri="{0C92395F-6FAA-4CAC-9090-C97187641F24}">
                <a16:creationId xmlns:a16="http://schemas.microsoft.com/office/drawing/2010/main" id="{F0C35A83-5F09-46DF-9317-2A0A78391A18}"/>
              </a:ext>
            </a:extLst>
          </p:cNvPr>
          <p:cNvSpPr txBox="1"/>
          <p:nvPr/>
        </p:nvSpPr>
        <p:spPr>
          <a:xfrm flipH="false" flipV="false" rot="0">
            <a:off x="2511866" y="1660607"/>
            <a:ext cx="4357783" cy="63078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ct val="115000"/>
              </a:lnSpc>
              <a:defRPr dirty="0" lang="en-US" sz="1400"/>
            </a:pPr>
            <a:r>
              <a:rPr dirty="0" lang="en-US" sz="1800">
                <a:solidFill>
                  <a:schemeClr val="bg1"/>
                </a:solidFill>
                <a:latin typeface="Zoho Puvi-demi_bold"/>
              </a:rPr>
              <a:t>S</a:t>
            </a:r>
            <a:r>
              <a:rPr dirty="0" lang="en-US" sz="1800">
                <a:solidFill>
                  <a:schemeClr val="bg1"/>
                </a:solidFill>
                <a:latin typeface="Zoho Puvi-demi_bold"/>
              </a:rPr>
              <a:t>et</a:t>
            </a:r>
            <a:r>
              <a:rPr dirty="0" lang="en-US" sz="1800">
                <a:solidFill>
                  <a:schemeClr val="bg1"/>
                </a:solidFill>
                <a:latin typeface="Zoho Puvi-demi_bold"/>
              </a:rPr>
              <a:t> the name, purpose, and </a:t>
            </a:r>
            <a:r>
              <a:rPr dirty="0" lang="en-US" sz="1800">
                <a:solidFill>
                  <a:schemeClr val="bg1"/>
                </a:solidFill>
                <a:latin typeface="Zoho Puvi-demi_bold"/>
              </a:rPr>
              <a:t>priority for the campaign</a:t>
            </a:r>
            <a:endParaRPr dirty="0" lang="en-US" sz="1800">
              <a:solidFill>
                <a:schemeClr val="bg1"/>
              </a:solidFill>
              <a:latin typeface="Zoho Puvi-demi_bold"/>
            </a:endParaRPr>
          </a:p>
        </p:txBody>
      </p:sp>
      <p:pic>
        <p:nvPicPr>
          <p:cNvPr id="7" name="">
            <a:extLst>
              <a:ext uri="{750422C2-62CB-4388-926E-746AC6F0E0F6}">
                <a16:creationId xmlns:a16="http://schemas.microsoft.com/office/drawing/2010/main" id="{FCEF4092-A047-4042-968E-A22C7397F77D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641413" y="2667276"/>
            <a:ext cx="7912217" cy="2958931"/>
          </a:xfrm>
          <a:prstGeom prst="rect">
            <a:avLst/>
          </a:prstGeom>
          <a:noFill/>
        </p:spPr>
      </p:pic>
    </p:spTree>
    <p:extLst>
      <p:ext uri="{47B7CDA3-593F-4E7F-B070-3F5C9A303C3B}">
        <p14:creationId xmlns:p14="http://schemas.microsoft.com/office/powerpoint/2010/main" val="1720429790981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AFB2F0B2-14D0-43A6-8FE8-DE0BB8B4098D}">
                <a16:creationId xmlns:a16="http://schemas.microsoft.com/office/drawing/2010/main" id="{F3088C84-9340-4B38-9D4E-F5BDEFF41D81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27489" y="-56483"/>
            <a:ext cx="9228182" cy="5190849"/>
          </a:xfrm>
          <a:prstGeom prst="rect">
            <a:avLst/>
          </a:prstGeom>
          <a:noFill/>
        </p:spPr>
      </p:pic>
      <p:cxnSp>
        <p:nvCxnSpPr>
          <p:cNvPr id="3" name="">
            <a:extLst>
              <a:ext uri="{65783617-89A9-4699-8A0E-BAEFF69531E3}">
                <a16:creationId xmlns:a16="http://schemas.microsoft.com/office/drawing/2010/main" id="{F2F47ABD-7E9A-4AB7-B3B6-EE62E52B836E}"/>
              </a:ext>
            </a:extLst>
          </p:cNvPr>
          <p:cNvCxnSpPr/>
          <p:nvPr/>
        </p:nvCxnSpPr>
        <p:spPr>
          <a:xfrm flipH="true" flipV="true" rot="10800000">
            <a:off x="708726" y="667369"/>
            <a:ext cx="0" cy="387086"/>
          </a:xfrm>
          <a:prstGeom prst="line">
            <a:avLst/>
          </a:prstGeom>
          <a:ln cap="flat" w="19050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4" name="">
            <a:extLst>
              <a:ext uri="{6E527AC8-9C62-4B1B-839A-CC12D62FE777}">
                <a16:creationId xmlns:a16="http://schemas.microsoft.com/office/drawing/2010/main" id="{8BACCE42-7D08-4F13-8E5B-C3B54B8AC5D8}"/>
              </a:ext>
            </a:extLst>
          </p:cNvPr>
          <p:cNvSpPr txBox="1"/>
          <p:nvPr/>
        </p:nvSpPr>
        <p:spPr>
          <a:xfrm flipH="false" flipV="false" rot="0">
            <a:off x="904408" y="687352"/>
            <a:ext cx="2734618" cy="31539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1800">
                <a:solidFill>
                  <a:schemeClr val="bg1"/>
                </a:solidFill>
                <a:latin typeface="Zoho Puvi"/>
              </a:rPr>
              <a:t>Entitlement</a:t>
            </a:r>
            <a:r>
              <a:rPr b="1" dirty="0" lang="en-US" sz="1800">
                <a:solidFill>
                  <a:schemeClr val="bg1"/>
                </a:solidFill>
                <a:latin typeface="Zoho Puvi"/>
              </a:rPr>
              <a:t>s 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supported</a:t>
            </a:r>
            <a:endParaRPr b="1" dirty="0" lang="en-US" sz="1800">
              <a:solidFill>
                <a:srgbClr val="ff816b"/>
              </a:solidFill>
              <a:latin typeface="Zoho Puvi"/>
            </a:endParaRPr>
          </a:p>
        </p:txBody>
      </p:sp>
      <p:sp>
        <p:nvSpPr>
          <p:cNvPr id="5" name="">
            <a:extLst>
              <a:ext uri="{16554E70-E295-438A-B6AB-A4DA73D70074}">
                <a16:creationId xmlns:a16="http://schemas.microsoft.com/office/drawing/2010/main" id="{C1B2162E-1DC9-4B71-BE45-2A609304DE2D}"/>
              </a:ext>
            </a:extLst>
          </p:cNvPr>
          <p:cNvSpPr txBox="1"/>
          <p:nvPr/>
        </p:nvSpPr>
        <p:spPr>
          <a:xfrm flipH="false" flipV="false" rot="0">
            <a:off x="904408" y="1054455"/>
            <a:ext cx="4601756" cy="24682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ADManager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 Plus allows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 you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 to review the following entitlements: </a:t>
            </a:r>
            <a:endParaRPr b="0" dirty="0" lang="en-US" sz="12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6" name="">
            <a:extLst>
              <a:ext uri="{5E55674E-9AFD-42FB-A4B6-F610AB5DD894}">
                <a16:creationId xmlns:a16="http://schemas.microsoft.com/office/drawing/2010/main" id="{172B6D15-EBE4-4EB0-91BE-6E512771986A}"/>
              </a:ext>
            </a:extLst>
          </p:cNvPr>
          <p:cNvSpPr/>
          <p:nvPr/>
        </p:nvSpPr>
        <p:spPr>
          <a:xfrm flipH="false" flipV="false" rot="0">
            <a:off x="842819" y="1739769"/>
            <a:ext cx="2384650" cy="1212437"/>
          </a:xfrm>
          <a:prstGeom prst="roundRect">
            <a:avLst>
              <a:gd fmla="val 7853" name="adj"/>
            </a:avLst>
          </a:prstGeom>
          <a:gradFill rotWithShape="1">
            <a:gsLst>
              <a:gs pos="0">
                <a:srgbClr val="28303e"/>
              </a:gs>
              <a:gs pos="100000">
                <a:srgbClr val="17191b">
                  <a:alpha val="0"/>
                </a:srgbClr>
              </a:gs>
            </a:gsLst>
            <a:lin ang="540000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3827598A-C80F-46A3-8488-CE9F929423CD}">
                <a16:creationId xmlns:a16="http://schemas.microsoft.com/office/drawing/2010/main" id="{47472410-D0B6-42FD-A55C-B6A3A52C631A}"/>
              </a:ext>
            </a:extLst>
          </p:cNvPr>
          <p:cNvSpPr txBox="1"/>
          <p:nvPr/>
        </p:nvSpPr>
        <p:spPr>
          <a:xfrm flipH="false" flipV="false" rot="0">
            <a:off x="1234887" y="1962150"/>
            <a:ext cx="1306058" cy="19197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AD </a:t>
            </a: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e</a:t>
            </a: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ntitlements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8" name="">
            <a:extLst>
              <a:ext uri="{AD18773C-0B60-4DA7-ADDF-137B852CF2C0}">
                <a16:creationId xmlns:a16="http://schemas.microsoft.com/office/drawing/2010/main" id="{6B9A2C40-14EC-4796-9997-698834958206}"/>
              </a:ext>
            </a:extLst>
          </p:cNvPr>
          <p:cNvSpPr txBox="1"/>
          <p:nvPr/>
        </p:nvSpPr>
        <p:spPr>
          <a:xfrm flipH="false" flipV="false" rot="0">
            <a:off x="1234887" y="2171700"/>
            <a:ext cx="1500511" cy="57896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-190500" marL="180975">
              <a:lnSpc>
                <a:spcPct val="190000"/>
              </a:lnSpc>
              <a:buFont typeface="Arial"/>
              <a:buChar char="•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Group memberships</a:t>
            </a:r>
          </a:p>
          <a:p>
            <a:pPr indent="-190500" marL="180975">
              <a:lnSpc>
                <a:spcPct val="190000"/>
              </a:lnSpc>
              <a:buFont typeface="Arial"/>
              <a:buChar char="•"/>
              <a:defRPr dirty="0" lang="en-US" sz="1400"/>
            </a:pP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NTFS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permissions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9" name="">
            <a:extLst>
              <a:ext uri="{F7155323-180C-45DC-98CA-D3F874722FC2}">
                <a16:creationId xmlns:a16="http://schemas.microsoft.com/office/drawing/2010/main" id="{DD620E04-60B0-470A-9B8F-8D3B835C699B}"/>
              </a:ext>
            </a:extLst>
          </p:cNvPr>
          <p:cNvSpPr/>
          <p:nvPr/>
        </p:nvSpPr>
        <p:spPr>
          <a:xfrm flipH="false" flipV="false" rot="0">
            <a:off x="835514" y="2991183"/>
            <a:ext cx="2391956" cy="1793148"/>
          </a:xfrm>
          <a:prstGeom prst="roundRect">
            <a:avLst>
              <a:gd fmla="val 7853" name="adj"/>
            </a:avLst>
          </a:prstGeom>
          <a:gradFill rotWithShape="1">
            <a:gsLst>
              <a:gs pos="0">
                <a:srgbClr val="222730"/>
              </a:gs>
              <a:gs pos="100000">
                <a:srgbClr val="17191b">
                  <a:alpha val="0"/>
                </a:srgbClr>
              </a:gs>
            </a:gsLst>
            <a:lin ang="540000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0" name="">
            <a:extLst>
              <a:ext uri="{A886665B-7B26-4D1F-B6BC-B7DF7458FC20}">
                <a16:creationId xmlns:a16="http://schemas.microsoft.com/office/drawing/2010/main" id="{F56242AC-5D9C-45E2-94C3-DB0E28E830A5}"/>
              </a:ext>
            </a:extLst>
          </p:cNvPr>
          <p:cNvSpPr txBox="1"/>
          <p:nvPr/>
        </p:nvSpPr>
        <p:spPr>
          <a:xfrm flipH="false" flipV="false" rot="0">
            <a:off x="1212970" y="3206257"/>
            <a:ext cx="1435703" cy="47537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Microsoft 365 </a:t>
            </a: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e</a:t>
            </a: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ntitlements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11" name="">
            <a:extLst>
              <a:ext uri="{17684741-D731-4178-9127-1A1E027D0B39}">
                <a16:creationId xmlns:a16="http://schemas.microsoft.com/office/drawing/2010/main" id="{79D23E08-4A09-4D18-9D5B-356B9E73B4AD}"/>
              </a:ext>
            </a:extLst>
          </p:cNvPr>
          <p:cNvSpPr txBox="1"/>
          <p:nvPr/>
        </p:nvSpPr>
        <p:spPr>
          <a:xfrm flipH="false" flipV="false" rot="0">
            <a:off x="1212970" y="3720607"/>
            <a:ext cx="1500511" cy="86845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-190500" marL="180975">
              <a:lnSpc>
                <a:spcPct val="190000"/>
              </a:lnSpc>
              <a:buFont typeface="Arial"/>
              <a:buChar char="•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Group memberships</a:t>
            </a:r>
          </a:p>
          <a:p>
            <a:pPr indent="-190500">
              <a:lnSpc>
                <a:spcPct val="190000"/>
              </a:lnSpc>
              <a:buFont typeface="Arial"/>
              <a:buChar char="•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Role assignments</a:t>
            </a:r>
          </a:p>
          <a:p>
            <a:pPr indent="-190500">
              <a:lnSpc>
                <a:spcPct val="190000"/>
              </a:lnSpc>
              <a:buFont typeface="Arial"/>
              <a:buChar char="•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Application assignments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12" name="">
            <a:extLst>
              <a:ext uri="{55B8413A-8E6A-4848-8D2C-3FCD53986D35}">
                <a16:creationId xmlns:a16="http://schemas.microsoft.com/office/drawing/2010/main" id="{C330AA5A-6EA8-4C11-BD3D-BF107FB805A6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7625448" y="266700"/>
            <a:ext cx="1213751" cy="323440"/>
          </a:xfrm>
          <a:prstGeom prst="rect">
            <a:avLst/>
          </a:prstGeom>
          <a:noFill/>
        </p:spPr>
      </p:pic>
      <p:pic>
        <p:nvPicPr>
          <p:cNvPr id="13" name="">
            <a:extLst>
              <a:ext uri="{CAA2D020-CE9E-4166-9E0E-F177E9A8827A}">
                <a16:creationId xmlns:a16="http://schemas.microsoft.com/office/drawing/2010/main" id="{A110DFFA-B8F9-4BBB-A573-A678702C81DF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3592106" y="1626698"/>
            <a:ext cx="8502558" cy="3604193"/>
          </a:xfrm>
          <a:prstGeom prst="rect">
            <a:avLst/>
          </a:prstGeom>
          <a:noFill/>
        </p:spPr>
      </p:pic>
    </p:spTree>
    <p:extLst>
      <p:ext uri="{09101059-2335-4F20-8C79-71E02AC6062F}">
        <p14:creationId xmlns:p14="http://schemas.microsoft.com/office/powerpoint/2010/main" val="1720429790982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A4130D56-A95A-42D8-AE4E-D75E1218204D}">
                <a16:creationId xmlns:a16="http://schemas.microsoft.com/office/drawing/2010/main" id="{CB92844E-FD9F-4CD2-B310-DEFDCDB2D06A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5572" y="-49177"/>
            <a:ext cx="9228182" cy="5190849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940CC100-6F0A-48E6-B6EC-6C6300412C9C}">
                <a16:creationId xmlns:a16="http://schemas.microsoft.com/office/drawing/2010/main" id="{98427FF3-FA23-402E-86C7-73E038BCE680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7625448" y="266700"/>
            <a:ext cx="1213751" cy="323440"/>
          </a:xfrm>
          <a:prstGeom prst="rect">
            <a:avLst/>
          </a:prstGeom>
          <a:noFill/>
        </p:spPr>
      </p:pic>
      <p:cxnSp>
        <p:nvCxnSpPr>
          <p:cNvPr id="4" name="">
            <a:extLst>
              <a:ext uri="{0BDDBDB3-C59D-4054-BCCD-F0EB23D46175}">
                <a16:creationId xmlns:a16="http://schemas.microsoft.com/office/drawing/2010/main" id="{509E2381-9F5C-483E-8AEB-2D582DBD508E}"/>
              </a:ext>
            </a:extLst>
          </p:cNvPr>
          <p:cNvCxnSpPr/>
          <p:nvPr/>
        </p:nvCxnSpPr>
        <p:spPr>
          <a:xfrm flipH="true" flipV="true" rot="10800000">
            <a:off x="708726" y="667369"/>
            <a:ext cx="0" cy="387086"/>
          </a:xfrm>
          <a:prstGeom prst="line">
            <a:avLst/>
          </a:prstGeom>
          <a:ln cap="flat" w="19050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5" name="">
            <a:extLst>
              <a:ext uri="{CBBF762B-F447-495C-8FE8-3D07C61A1722}">
                <a16:creationId xmlns:a16="http://schemas.microsoft.com/office/drawing/2010/main" id="{D79E0A3C-5A82-4544-9178-C17B360D9497}"/>
              </a:ext>
            </a:extLst>
          </p:cNvPr>
          <p:cNvSpPr txBox="1"/>
          <p:nvPr/>
        </p:nvSpPr>
        <p:spPr>
          <a:xfrm flipH="false" flipV="false" rot="0">
            <a:off x="904408" y="687352"/>
            <a:ext cx="2734618" cy="31539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1800">
                <a:solidFill>
                  <a:schemeClr val="bg1"/>
                </a:solidFill>
                <a:latin typeface="Zoho Puvi"/>
              </a:rPr>
              <a:t>Assigning a </a:t>
            </a:r>
            <a:r>
              <a:rPr b="1" dirty="0" err="1" lang="en-US" sz="1800">
                <a:solidFill>
                  <a:srgbClr val="ff816b"/>
                </a:solidFill>
                <a:latin typeface="Zoho Puvi"/>
              </a:rPr>
              <a:t>certifier</a:t>
            </a:r>
            <a:endParaRPr b="1" dirty="0" err="1" lang="en-US" sz="1800">
              <a:solidFill>
                <a:srgbClr val="ff816b"/>
              </a:solidFill>
              <a:latin typeface="Zoho Puvi"/>
            </a:endParaRPr>
          </a:p>
        </p:txBody>
      </p:sp>
      <p:sp>
        <p:nvSpPr>
          <p:cNvPr id="6" name="">
            <a:extLst>
              <a:ext uri="{223955AE-A4C9-444B-9D08-1D48346E935D}">
                <a16:creationId xmlns:a16="http://schemas.microsoft.com/office/drawing/2010/main" id="{AA82EBB1-C808-4FEB-9483-708597AC8F8D}"/>
              </a:ext>
            </a:extLst>
          </p:cNvPr>
          <p:cNvSpPr txBox="1"/>
          <p:nvPr/>
        </p:nvSpPr>
        <p:spPr>
          <a:xfrm flipH="false" flipV="false" rot="0">
            <a:off x="904408" y="1054455"/>
            <a:ext cx="5836053" cy="24682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200">
                <a:solidFill>
                  <a:schemeClr val="bg1"/>
                </a:solidFill>
                <a:latin typeface="Zoho Puvi"/>
              </a:rPr>
              <a:t>Select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a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certifier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for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the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campaign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and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schedule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the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process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to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run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automatically</a:t>
            </a:r>
            <a:endParaRPr b="0" dirty="0" lang="en-US" sz="12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7" name="">
            <a:extLst>
              <a:ext uri="{19FB3760-3F90-400C-9765-B64FEC0FB2A6}">
                <a16:creationId xmlns:a16="http://schemas.microsoft.com/office/drawing/2010/main" id="{DF5AEC78-EDAD-47BD-89B1-A4B7BFBF5275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3511134" y="2400300"/>
            <a:ext cx="5985367" cy="2820266"/>
          </a:xfrm>
          <a:prstGeom prst="rect">
            <a:avLst/>
          </a:prstGeom>
          <a:noFill/>
        </p:spPr>
      </p:pic>
      <p:sp>
        <p:nvSpPr>
          <p:cNvPr id="8" name="">
            <a:extLst>
              <a:ext uri="{13A0CAA4-221E-4C62-82DB-2E9BDA9D2FB3}">
                <a16:creationId xmlns:a16="http://schemas.microsoft.com/office/drawing/2010/main" id="{D2700DD4-AE8D-461B-AC36-B91B28D70F65}"/>
              </a:ext>
            </a:extLst>
          </p:cNvPr>
          <p:cNvSpPr/>
          <p:nvPr/>
        </p:nvSpPr>
        <p:spPr>
          <a:xfrm flipH="false" flipV="false" rot="0">
            <a:off x="4700978" y="3664562"/>
            <a:ext cx="90658" cy="88020"/>
          </a:xfrm>
          <a:prstGeom prst="ellipse">
            <a:avLst/>
          </a:prstGeom>
          <a:solidFill>
            <a:srgbClr val="0055fe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1D98F495-5812-4FD6-B149-8A5166D87B61}">
                <a16:creationId xmlns:a16="http://schemas.microsoft.com/office/drawing/2010/main" id="{9502D8AD-8250-4D9E-8917-1A593C69F08A}"/>
              </a:ext>
            </a:extLst>
          </p:cNvPr>
          <p:cNvSpPr txBox="1"/>
          <p:nvPr/>
        </p:nvSpPr>
        <p:spPr>
          <a:xfrm flipH="false" flipV="false" rot="0">
            <a:off x="893330" y="1695450"/>
            <a:ext cx="1873605" cy="114652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>
            <a:defPPr>
              <a:defRPr>
                <a:solidFill>
                  <a:schemeClr val="bg1">
                    <a:alpha val="90000"/>
                  </a:schemeClr>
                </a:solidFill>
              </a:defRPr>
            </a:defPPr>
          </a:lstStyle>
          <a:p>
            <a:pPr algn="l">
              <a:lnSpc>
                <a:spcPct val="115000"/>
              </a:lnSpc>
              <a:defRPr dirty="0" lang="en-US" sz="1400">
                <a:solidFill>
                  <a:schemeClr val="bg1">
                    <a:alpha val="90000"/>
                  </a:schemeClr>
                </a:solidFill>
              </a:defRPr>
            </a:pP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You can select any one of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 the 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technicia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ns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 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a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s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 </a:t>
            </a:r>
            <a:r>
              <a:rPr b="0" dirty="0" err="1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c</a:t>
            </a:r>
            <a:r>
              <a:rPr b="0" dirty="0" err="1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e</a:t>
            </a:r>
            <a:r>
              <a:rPr b="0" dirty="0" err="1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r</a:t>
            </a:r>
            <a:r>
              <a:rPr b="0" dirty="0" err="1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tifiers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 to review the access request and they will be assigned by default once the task is created</a:t>
            </a:r>
            <a:endParaRPr b="0" dirty="0" lang="en-US" sz="1000">
              <a:solidFill>
                <a:schemeClr val="bg1">
                  <a:alpha val="90000"/>
                </a:schemeClr>
              </a:solidFill>
              <a:latin typeface="Zoho Puvi"/>
            </a:endParaRPr>
          </a:p>
        </p:txBody>
      </p:sp>
      <p:sp>
        <p:nvSpPr>
          <p:cNvPr id="10" name="">
            <a:extLst>
              <a:ext uri="{49282186-FA86-4C20-B6EB-F75BFDB64240}">
                <a16:creationId xmlns:a16="http://schemas.microsoft.com/office/drawing/2010/main" id="{42BA5E68-2D6F-4697-AF0E-E5FB4A131364}"/>
              </a:ext>
            </a:extLst>
          </p:cNvPr>
          <p:cNvSpPr/>
          <p:nvPr/>
        </p:nvSpPr>
        <p:spPr>
          <a:xfrm flipH="false" flipV="false" rot="0">
            <a:off x="4739078" y="3855062"/>
            <a:ext cx="90658" cy="88020"/>
          </a:xfrm>
          <a:prstGeom prst="ellipse">
            <a:avLst/>
          </a:prstGeom>
          <a:solidFill>
            <a:srgbClr val="0055fe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11" name="">
            <a:extLst>
              <a:ext uri="{54394947-7298-4E95-9F9E-83E883C91DBC}">
                <a16:creationId xmlns:a16="http://schemas.microsoft.com/office/drawing/2010/main" id="{73E3AD3E-9E22-44B8-9305-F55629CEB0CE}"/>
              </a:ext>
            </a:extLst>
          </p:cNvPr>
          <p:cNvCxnSpPr/>
          <p:nvPr/>
        </p:nvCxnSpPr>
        <p:spPr>
          <a:xfrm flipH="true" flipV="true" rot="16200000">
            <a:off x="4012492" y="2978296"/>
            <a:ext cx="0" cy="1467793"/>
          </a:xfrm>
          <a:prstGeom prst="line">
            <a:avLst/>
          </a:prstGeom>
          <a:ln cap="flat" w="9525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2" name="">
            <a:extLst>
              <a:ext uri="{9DBBE361-7A29-4B9C-9C42-32543B0724E2}">
                <a16:creationId xmlns:a16="http://schemas.microsoft.com/office/drawing/2010/main" id="{E1E3E265-A11A-4AF1-9D2E-0D5C2465A7E2}"/>
              </a:ext>
            </a:extLst>
          </p:cNvPr>
          <p:cNvCxnSpPr/>
          <p:nvPr/>
        </p:nvCxnSpPr>
        <p:spPr>
          <a:xfrm flipH="true" flipV="true" rot="16200000">
            <a:off x="2337435" y="2775137"/>
            <a:ext cx="1882321" cy="0"/>
          </a:xfrm>
          <a:prstGeom prst="line">
            <a:avLst/>
          </a:prstGeom>
          <a:ln cap="flat" w="9525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3" name="">
            <a:extLst>
              <a:ext uri="{E5942616-5AB8-426A-811A-5D977D76AD42}">
                <a16:creationId xmlns:a16="http://schemas.microsoft.com/office/drawing/2010/main" id="{E4013BE6-F105-444D-BDFB-73858F6B5AC7}"/>
              </a:ext>
            </a:extLst>
          </p:cNvPr>
          <p:cNvCxnSpPr/>
          <p:nvPr/>
        </p:nvCxnSpPr>
        <p:spPr>
          <a:xfrm flipH="true" flipV="false" rot="16200000">
            <a:off x="3022977" y="1572234"/>
            <a:ext cx="0" cy="525856"/>
          </a:xfrm>
          <a:prstGeom prst="line">
            <a:avLst/>
          </a:prstGeom>
          <a:ln cap="flat" w="9525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4" name="">
            <a:extLst>
              <a:ext uri="{A25952F1-146F-47DF-951E-A0DD249480D3}">
                <a16:creationId xmlns:a16="http://schemas.microsoft.com/office/drawing/2010/main" id="{47C3788E-4E75-48AD-AA42-A408D14A8AA7}"/>
              </a:ext>
            </a:extLst>
          </p:cNvPr>
          <p:cNvSpPr txBox="1"/>
          <p:nvPr/>
        </p:nvSpPr>
        <p:spPr>
          <a:xfrm flipH="false" flipV="false" rot="0">
            <a:off x="972578" y="3457575"/>
            <a:ext cx="1715109" cy="114652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>
            <a:defPPr>
              <a:defRPr>
                <a:solidFill>
                  <a:schemeClr val="bg1">
                    <a:alpha val="90000"/>
                  </a:schemeClr>
                </a:solidFill>
              </a:defRPr>
            </a:defPPr>
          </a:lstStyle>
          <a:p>
            <a:pPr algn="l">
              <a:lnSpc>
                <a:spcPct val="115000"/>
              </a:lnSpc>
              <a:defRPr dirty="0" lang="en-US" sz="1400">
                <a:solidFill>
                  <a:schemeClr val="bg1">
                    <a:alpha val="90000"/>
                  </a:schemeClr>
                </a:solidFill>
              </a:defRPr>
            </a:pP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You can schedule the campaign to run automatically at 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preferred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 intervals (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i.e., 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weekly, monthly, quarterly, semi-annually, annually)</a:t>
            </a:r>
            <a:endParaRPr b="0" dirty="0" lang="en-US" sz="1000">
              <a:solidFill>
                <a:schemeClr val="bg1">
                  <a:alpha val="90000"/>
                </a:schemeClr>
              </a:solidFill>
              <a:latin typeface="Zoho Puvi"/>
            </a:endParaRPr>
          </a:p>
        </p:txBody>
      </p:sp>
      <p:cxnSp>
        <p:nvCxnSpPr>
          <p:cNvPr id="15" name="">
            <a:extLst>
              <a:ext uri="{9A37DF7C-ABBE-4C09-8140-BE19FB53AD15}">
                <a16:creationId xmlns:a16="http://schemas.microsoft.com/office/drawing/2010/main" id="{1055AB08-9D66-482C-B65D-3ECB9CD223F8}"/>
              </a:ext>
            </a:extLst>
          </p:cNvPr>
          <p:cNvCxnSpPr/>
          <p:nvPr/>
        </p:nvCxnSpPr>
        <p:spPr>
          <a:xfrm flipH="false" flipV="true" rot="16200000">
            <a:off x="2669419" y="3725637"/>
            <a:ext cx="379876" cy="0"/>
          </a:xfrm>
          <a:prstGeom prst="line">
            <a:avLst/>
          </a:prstGeom>
          <a:ln cap="flat" w="9525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6" name="">
            <a:extLst>
              <a:ext uri="{D9A9A86B-8C60-4BB9-A9E4-1E8900BF3285}">
                <a16:creationId xmlns:a16="http://schemas.microsoft.com/office/drawing/2010/main" id="{68A8FD9D-12E4-4C34-A4DC-A5191BF01DA7}"/>
              </a:ext>
            </a:extLst>
          </p:cNvPr>
          <p:cNvCxnSpPr/>
          <p:nvPr/>
        </p:nvCxnSpPr>
        <p:spPr>
          <a:xfrm flipH="false" flipV="false" rot="16200000">
            <a:off x="2740323" y="3403654"/>
            <a:ext cx="0" cy="252698"/>
          </a:xfrm>
          <a:prstGeom prst="line">
            <a:avLst/>
          </a:prstGeom>
          <a:ln cap="flat" w="9525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7" name="">
            <a:extLst>
              <a:ext uri="{A597E6DF-B9FA-4590-8F7E-480BDF2BF9C4}">
                <a16:creationId xmlns:a16="http://schemas.microsoft.com/office/drawing/2010/main" id="{90328AF5-3F0C-47E5-AD88-DFD000051116}"/>
              </a:ext>
            </a:extLst>
          </p:cNvPr>
          <p:cNvSpPr/>
          <p:nvPr/>
        </p:nvSpPr>
        <p:spPr>
          <a:xfrm flipH="true" flipV="true" rot="0">
            <a:off x="2698051" y="1800225"/>
            <a:ext cx="87077" cy="87077"/>
          </a:xfrm>
          <a:prstGeom prst="ellipse">
            <a:avLst/>
          </a:prstGeom>
          <a:solidFill>
            <a:srgbClr val="ffa494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ot="10800000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8" name="">
            <a:extLst>
              <a:ext uri="{3A6F844A-8BB1-4D4C-9BC2-DA873793C3B8}">
                <a16:creationId xmlns:a16="http://schemas.microsoft.com/office/drawing/2010/main" id="{4A96DF5B-38DE-4010-A14B-E6F6BDF0A061}"/>
              </a:ext>
            </a:extLst>
          </p:cNvPr>
          <p:cNvSpPr/>
          <p:nvPr/>
        </p:nvSpPr>
        <p:spPr>
          <a:xfrm flipH="true" flipV="true" rot="0">
            <a:off x="2576436" y="3497894"/>
            <a:ext cx="87077" cy="87077"/>
          </a:xfrm>
          <a:prstGeom prst="ellipse">
            <a:avLst/>
          </a:prstGeom>
          <a:solidFill>
            <a:srgbClr val="ffa494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ot="10800000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19" name="">
            <a:extLst>
              <a:ext uri="{25D67FF8-8765-4CC2-ADD5-6275F8B2BBAF}">
                <a16:creationId xmlns:a16="http://schemas.microsoft.com/office/drawing/2010/main" id="{75314207-AF11-4DA9-BF13-96F080FF30F6}"/>
              </a:ext>
            </a:extLst>
          </p:cNvPr>
          <p:cNvCxnSpPr/>
          <p:nvPr/>
        </p:nvCxnSpPr>
        <p:spPr>
          <a:xfrm flipH="true" flipV="true" rot="16200000">
            <a:off x="4012492" y="2978296"/>
            <a:ext cx="0" cy="1467793"/>
          </a:xfrm>
          <a:prstGeom prst="line">
            <a:avLst/>
          </a:prstGeom>
          <a:ln cap="flat" w="9525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20" name="">
            <a:extLst>
              <a:ext uri="{DFC5D3CF-04B5-452E-A3BA-9DF8C3979668}">
                <a16:creationId xmlns:a16="http://schemas.microsoft.com/office/drawing/2010/main" id="{DE07AF5A-ADFC-4202-A5E0-90049B03B0F0}"/>
              </a:ext>
            </a:extLst>
          </p:cNvPr>
          <p:cNvCxnSpPr/>
          <p:nvPr/>
        </p:nvCxnSpPr>
        <p:spPr>
          <a:xfrm flipH="true" flipV="true" rot="16200000">
            <a:off x="2337435" y="2775137"/>
            <a:ext cx="1882321" cy="0"/>
          </a:xfrm>
          <a:prstGeom prst="line">
            <a:avLst/>
          </a:prstGeom>
          <a:ln cap="flat" w="9525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21" name="">
            <a:extLst>
              <a:ext uri="{3B7B6058-7C05-4B05-BD83-1809314D3BD3}">
                <a16:creationId xmlns:a16="http://schemas.microsoft.com/office/drawing/2010/main" id="{E5722E25-7009-46CC-89A8-74CD08EBE637}"/>
              </a:ext>
            </a:extLst>
          </p:cNvPr>
          <p:cNvCxnSpPr/>
          <p:nvPr/>
        </p:nvCxnSpPr>
        <p:spPr>
          <a:xfrm flipH="true" flipV="true" rot="16200000">
            <a:off x="3823201" y="2937510"/>
            <a:ext cx="0" cy="1936432"/>
          </a:xfrm>
          <a:prstGeom prst="line">
            <a:avLst/>
          </a:prstGeom>
          <a:ln cap="flat" w="9525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22" name="">
            <a:extLst>
              <a:ext uri="{248B751B-2FC3-44DF-91BE-4BC564423872}">
                <a16:creationId xmlns:a16="http://schemas.microsoft.com/office/drawing/2010/main" id="{AE1D9445-FEC4-4143-8386-20D6803ED3E0}"/>
              </a:ext>
            </a:extLst>
          </p:cNvPr>
          <p:cNvSpPr/>
          <p:nvPr/>
        </p:nvSpPr>
        <p:spPr>
          <a:xfrm flipH="false" flipV="false" rot="0">
            <a:off x="4725800" y="3692137"/>
            <a:ext cx="41976" cy="40757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3" name="">
            <a:extLst>
              <a:ext uri="{574A1971-12D5-4296-A1E2-6BEB2D61A725}">
                <a16:creationId xmlns:a16="http://schemas.microsoft.com/office/drawing/2010/main" id="{B7C1B788-51A1-40BE-B387-4A0722DAA3CA}"/>
              </a:ext>
            </a:extLst>
          </p:cNvPr>
          <p:cNvSpPr/>
          <p:nvPr/>
        </p:nvSpPr>
        <p:spPr>
          <a:xfrm flipH="false" flipV="false" rot="0">
            <a:off x="4763900" y="3882637"/>
            <a:ext cx="41976" cy="40757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EE8FC534-D99B-428C-BE6D-55B5DCC49446}">
        <p14:creationId xmlns:p14="http://schemas.microsoft.com/office/powerpoint/2010/main" val="1720429790985"/>
      </p:ext>
    </p:extLst>
  </p:cSld>
  <p:clrMapOvr>
    <a:masterClrMapping/>
  </p:clrMapOvr>
</p:sld>
</file>

<file path=ppt/tags/tag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threePicAndTx"/>
</p:tagLst>
</file>

<file path=ppt/tags/tag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fourPic"/>
</p:tagLst>
</file>

<file path=ppt/tags/tag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webfont1" val="Zoho Puvi-light"/>
  <p:tag name="webfont3" val="Zoho Puvi-demi_bold"/>
</p:tagLst>
</file>

<file path=ppt/theme/_rels/theme1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_rels/theme2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/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/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AppVersion>3.0000</properties:AppVersion>
  <properties:ScaleCrop>false</properties:ScaleCrop>
  <properties:Company>Company</properties:Company>
  <properties:LinksUpToDate>false</properties:LinksUpToDate>
  <properties:HyperlinksChanged>false</properties:HyperlinksChanged>
  <properties:PresentationFormat>On-Screen Show (4:3)</properties:PresentationFormat>
  <properties:Application>Zoho Show</properties:Application>
  <properties:SharedDoc>false</properties:SharedDoc>
</properties: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Slide 1</dc:title>
  <cp:revision>1</cp:revision>
  <dc:creator/>
  <cp:lastModifiedBy/>
  <dcterms:created xsi:type="dcterms:W3CDTF">2024-06-24T22:35:55Z</dcterms:created>
  <dcterms:modified xsi:type="dcterms:W3CDTF">2024-07-08T00:06:29Z</dcterms:modified>
</cp:coreProperties>
</file>