
<file path=[Content_Types].xml><?xml version="1.0" encoding="utf-8"?>
<Types xmlns="http://schemas.openxmlformats.org/package/2006/content-types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notesMaster+xml" PartName="/ppt/notesMasters/notesMaster1.xml"/>
  <Override ContentType="application/vnd.openxmlformats-officedocument.theme+xml" PartName="/ppt/theme/theme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Default ContentType="image/png" Extension="png"/>
  <Default ContentType="image/jpeg" Extension="jpeg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x-fontdata" PartName="/ppt/fonts/font4.fntdata"/>
  <Override ContentType="application/x-fontdata" PartName="/ppt/fonts/font5.fntdata"/>
  <Override ContentType="application/x-fontdata" PartName="/ppt/fonts/font6.fntdata"/>
  <Override ContentType="application/x-fontdata" PartName="/ppt/fonts/font7.fntdata"/>
  <Override ContentType="application/x-fontdata" PartName="/ppt/fonts/font8.fntdata"/>
  <Override ContentType="application/x-fontdata" PartName="/ppt/fonts/font9.fntdata"/>
  <Override ContentType="application/vnd.openxmlformats-officedocument.presentationml.tags+xml" PartName="/ppt/tags/tag3.xml"/>
  <Override ContentType="application/vnd.openxmlformats-officedocument.presentationml.presentation.main+xml" PartName="/ppt/presentation.xml"/>
  <Default ContentType="application/xml" Extension="xml"/>
  <Default ContentType="application/vnd.openxmlformats-package.relationships+xml" Extension="rels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/ppt/media/image1.jpeg" Type="http://schemas.openxmlformats.org/officeDocument/2006/relationships/image"/><Relationship Id="rId2" Target="/ppt/media/image2.png" Type="http://schemas.openxmlformats.org/officeDocument/2006/relationships/image"/><Relationship Id="rId3" Target="/ppt/media/image3.png" Type="http://schemas.openxmlformats.org/officeDocument/2006/relationships/image"/><Relationship Id="rId4" Target="/ppt/media/image4.png" Type="http://schemas.openxmlformats.org/officeDocument/2006/relationships/image"/><Relationship Id="rId5" Target="/ppt/media/image5.png" Type="http://schemas.openxmlformats.org/officeDocument/2006/relationships/image"/><Relationship Id="rId6" Target="/ppt/media/image6.png" Type="http://schemas.openxmlformats.org/officeDocument/2006/relationships/image"/><Relationship Id="rId7" Target="/ppt/media/image7.png" Type="http://schemas.openxmlformats.org/officeDocument/2006/relationships/image"/><Relationship Id="rId8" Target="/ppt/media/image8.png" Type="http://schemas.openxmlformats.org/officeDocument/2006/relationships/image"/><Relationship Id="rId9" Target="/ppt/media/image9.png" Type="http://schemas.openxmlformats.org/officeDocument/2006/relationships/image"/><Relationship Id="rId10" Target="/ppt/media/image10.png" Type="http://schemas.openxmlformats.org/officeDocument/2006/relationships/image"/><Relationship Id="rId11" Target="/ppt/media/image11.png" Type="http://schemas.openxmlformats.org/officeDocument/2006/relationships/image"/><Relationship Id="rId12" Target="/ppt/media/image12.png" Type="http://schemas.openxmlformats.org/officeDocument/2006/relationships/image"/><Relationship Id="rId13" Target="/ppt/media/image13.png" Type="http://schemas.openxmlformats.org/officeDocument/2006/relationships/image"/><Relationship Id="rId14" Target="/ppt/media/image14.png" Type="http://schemas.openxmlformats.org/officeDocument/2006/relationships/image"/><Relationship Id="rId15" Target="/ppt/media/image15.png" Type="http://schemas.openxmlformats.org/officeDocument/2006/relationships/image"/><Relationship Id="rId16" Target="/ppt/media/image16.png" Type="http://schemas.openxmlformats.org/officeDocument/2006/relationships/image"/><Relationship Id="rId17" Target="/ppt/media/image17.png" Type="http://schemas.openxmlformats.org/officeDocument/2006/relationships/image"/><Relationship Id="rId18" Target="/ppt/media/image18.png" Type="http://schemas.openxmlformats.org/officeDocument/2006/relationships/image"/><Relationship Id="rId19" Target="/ppt/media/image19.png" Type="http://schemas.openxmlformats.org/officeDocument/2006/relationships/image"/><Relationship Id="rId20" Target="/ppt/media/image20.png" Type="http://schemas.openxmlformats.org/officeDocument/2006/relationships/image"/><Relationship Id="rId21" Target="/ppt/media/image21.png" Type="http://schemas.openxmlformats.org/officeDocument/2006/relationships/image"/><Relationship Id="rId22" Target="/ppt/media/image22.png" Type="http://schemas.openxmlformats.org/officeDocument/2006/relationships/image"/><Relationship Id="rId23" Target="/ppt/media/image23.png" Type="http://schemas.openxmlformats.org/officeDocument/2006/relationships/image"/><Relationship Id="rId24" Target="/ppt/media/image24.png" Type="http://schemas.openxmlformats.org/officeDocument/2006/relationships/image"/><Relationship Id="rId25" Target="/ppt/media/image25.png" Type="http://schemas.openxmlformats.org/officeDocument/2006/relationships/image"/><Relationship Id="rId26" Target="/ppt/media/image26.png" Type="http://schemas.openxmlformats.org/officeDocument/2006/relationships/image"/><Relationship Id="rId27" Target="/ppt/media/image27.png" Type="http://schemas.openxmlformats.org/officeDocument/2006/relationships/image"/><Relationship Id="rId28" Target="/ppt/media/image28.png" Type="http://schemas.openxmlformats.org/officeDocument/2006/relationships/image"/><Relationship Id="rId29" Target="/ppt/media/image29.png" Type="http://schemas.openxmlformats.org/officeDocument/2006/relationships/image"/><Relationship Id="rId30" Target="/ppt/media/image30.png" Type="http://schemas.openxmlformats.org/officeDocument/2006/relationships/image"/><Relationship Id="rId31" Target="/ppt/media/image31.png" Type="http://schemas.openxmlformats.org/officeDocument/2006/relationships/image"/><Relationship Id="rId32" Target="/ppt/media/image32.png" Type="http://schemas.openxmlformats.org/officeDocument/2006/relationships/image"/><Relationship Id="rId33" Target="/ppt/media/image33.png" Type="http://schemas.openxmlformats.org/officeDocument/2006/relationships/image"/><Relationship Id="rId34" Target="/ppt/media/image34.png" Type="http://schemas.openxmlformats.org/officeDocument/2006/relationships/image"/><Relationship Id="rId35" Target="/ppt/media/image35.png" Type="http://schemas.openxmlformats.org/officeDocument/2006/relationships/image"/><Relationship Id="rId36" Target="/ppt/media/image36.png" Type="http://schemas.openxmlformats.org/officeDocument/2006/relationships/image"/><Relationship Id="rId37" Target="/ppt/media/image37.png" Type="http://schemas.openxmlformats.org/officeDocument/2006/relationships/image"/><Relationship Id="rId38" Target="/ppt/media/image38.png" Type="http://schemas.openxmlformats.org/officeDocument/2006/relationships/image"/><Relationship Id="rId39" Target="/ppt/media/image39.png" Type="http://schemas.openxmlformats.org/officeDocument/2006/relationships/image"/><Relationship Id="rId40" Target="/ppt/media/image40.png" Type="http://schemas.openxmlformats.org/officeDocument/2006/relationships/image"/><Relationship Id="rId41" Target="ppt/media/img_cc_black.png" Type="http://schemas.openxmlformats.org/officeDocument/2006/relationships/image"/><Relationship Id="rId42" Target="ppt/presentation.xml" Type="http://schemas.openxmlformats.org/officeDocument/2006/relationships/officeDocument"/><Relationship Id="rId43" Target="docProps/core.xml" Type="http://schemas.openxmlformats.org/package/2006/relationships/metadata/core-properties"/><Relationship Id="rId44" Target="docProps/app.xml" Type="http://schemas.openxmlformats.org/officeDocument/2006/relationships/extended-properties"/></Relationships>
</file>

<file path=ppt/presentation.xml><?xml version="1.0" encoding="utf-8"?>
<p:presentation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embedTrueTypeFonts="1" saveSubsetFonts="1">
  <p:sldMasterIdLst>
    <p:sldMasterId id="2147483648" r:id="rId1"/>
  </p:sldMasterIdLst>
  <p:notesMasterIdLst>
    <p:notesMasterId r:id="rId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5143500" type="screen16x9"/>
  <p:notesSz cx="9144000" cy="5143500"/>
  <p:embeddedFontLst>
    <p:embeddedFont>
      <p:font typeface="Zoho Puvi-light"/>
      <p:regular r:id="rId21"/>
    </p:embeddedFont>
    <p:embeddedFont>
      <p:font typeface="Zoho Puvi"/>
      <p:regular r:id="rId22"/>
      <p:bold r:id="rId25"/>
    </p:embeddedFont>
    <p:embeddedFont>
      <p:font typeface="Roboto"/>
      <p:regular r:id="rId27"/>
    </p:embeddedFont>
    <p:embeddedFont>
      <p:font typeface="Zoho Puvi-demi_bold"/>
      <p:regular r:id="rId24"/>
    </p:embeddedFont>
    <p:embeddedFont>
      <p:font typeface="Zoho Puvi-medium"/>
      <p:regular r:id="rId23"/>
    </p:embeddedFont>
    <p:embeddedFont>
      <p:font typeface="Zoho Puvi-heavy"/>
      <p:regular r:id="rId26"/>
    </p:embeddedFont>
    <p:embeddedFont>
      <p:font typeface="Open Sans"/>
      <p:regular r:id="rId28"/>
      <p:bold r:id="rId29"/>
    </p:embeddedFont>
  </p:embeddedFontLst>
  <p:custDataLst>
    <p:tags r:id="rId30"/>
  </p:custDataLst>
  <p:defaultTextStyle>
    <a:defPPr>
      <a:defRPr lang="en-US"/>
    </a:defPPr>
    <a:lvl1pPr algn="l" lvl="0" marL="0" rtl="false">
      <a:defRPr dirty="0" lang="en-US" sz="1800">
        <a:solidFill>
          <a:schemeClr val="tx1"/>
        </a:solidFill>
        <a:latin typeface="+mn-lt"/>
      </a:defRPr>
    </a:lvl1pPr>
    <a:lvl2pPr algn="l" lvl="1" marL="457200" rtl="false">
      <a:defRPr dirty="0" lang="en-US" sz="1800">
        <a:solidFill>
          <a:schemeClr val="tx1"/>
        </a:solidFill>
        <a:latin typeface="+mn-lt"/>
      </a:defRPr>
    </a:lvl2pPr>
    <a:lvl3pPr algn="l" lvl="2" marL="914400" rtl="false">
      <a:defRPr dirty="0" lang="en-US" sz="1800">
        <a:solidFill>
          <a:schemeClr val="tx1"/>
        </a:solidFill>
        <a:latin typeface="+mn-lt"/>
      </a:defRPr>
    </a:lvl3pPr>
    <a:lvl4pPr algn="l" lvl="3" marL="1371600" rtl="false">
      <a:defRPr dirty="0" lang="en-US" sz="1800">
        <a:solidFill>
          <a:schemeClr val="tx1"/>
        </a:solidFill>
        <a:latin typeface="+mn-lt"/>
      </a:defRPr>
    </a:lvl4pPr>
    <a:lvl5pPr algn="l" lvl="4" marL="1828800" rtl="false">
      <a:defRPr dirty="0" lang="en-US" sz="1800">
        <a:solidFill>
          <a:schemeClr val="tx1"/>
        </a:solidFill>
        <a:latin typeface="+mn-lt"/>
      </a:defRPr>
    </a:lvl5pPr>
    <a:lvl6pPr algn="l" lvl="5" marL="2286000" rtl="false">
      <a:defRPr dirty="0" lang="en-US" sz="1800">
        <a:solidFill>
          <a:schemeClr val="tx1"/>
        </a:solidFill>
        <a:latin typeface="+mn-lt"/>
      </a:defRPr>
    </a:lvl6pPr>
    <a:lvl7pPr algn="l" lvl="6" marL="2743200" rtl="false">
      <a:defRPr dirty="0" lang="en-US" sz="1800">
        <a:solidFill>
          <a:schemeClr val="tx1"/>
        </a:solidFill>
        <a:latin typeface="+mn-lt"/>
      </a:defRPr>
    </a:lvl7pPr>
    <a:lvl8pPr algn="l" lvl="7" marL="3200400" rtl="false">
      <a:defRPr dirty="0" lang="en-US" sz="1800">
        <a:solidFill>
          <a:schemeClr val="tx1"/>
        </a:solidFill>
        <a:latin typeface="+mn-lt"/>
      </a:defRPr>
    </a:lvl8pPr>
    <a:lvl9pPr algn="l" lvl="8" marL="3657600" rtl="false">
      <a:defRPr dirty="0" lang="en-US" sz="1800">
        <a:solidFill>
          <a:schemeClr val="tx1"/>
        </a:solidFill>
        <a:latin typeface="+mn-lt"/>
      </a:defRPr>
    </a:lvl9pPr>
  </p:defaultTextStyle>
</p:presentation>
</file>

<file path=ppt/presProps.xml><?xml version="1.0" encoding="utf-8"?>
<p:presentation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showPr showNarration="1">
    <p:sldAll/>
  </p:showPr>
</p:presentationPr>
</file>

<file path=ppt/tableStyles.xml><?xml version="1.0" encoding="utf-8"?>
<a:tblStyleLst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def="{5C22544A-7EE6-4342-B048-85BDC9FD1C3A}"/>
</file>

<file path=ppt/viewProps.xml><?xml version="1.0" encoding="utf-8"?>
<p:view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normalViewPr showOutlineIcons="false">
    <p:restoredLeft sz="15620"/>
    <p:restoredTop sz="94660"/>
  </p:normalViewPr>
  <p:slideViewPr>
    <p:cSldViewPr>
      <p:cViewPr varScale="true">
        <p:scale>
          <a:sx d="100" n="73"/>
          <a:sy d="100" n="73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d="100" n="100"/>
        <a:sy d="100" n="100"/>
      </p:scale>
      <p:origin x="0" y="0"/>
    </p:cViewPr>
  </p:notesTextViewPr>
  <p:gridSpacing cx="78028800" cy="780288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2" Target="theme/theme1.xml" Type="http://schemas.openxmlformats.org/officeDocument/2006/relationships/theme"/><Relationship Id="rId3" Target="notesMasters/notesMaster1.xml" Type="http://schemas.openxmlformats.org/officeDocument/2006/relationships/notesMaster"/><Relationship Id="rId4" Target="theme/theme2.xml" Type="http://schemas.openxmlformats.org/officeDocument/2006/relationships/theme"/><Relationship Id="rId5" Target="slides/slide1.xml" Type="http://schemas.openxmlformats.org/officeDocument/2006/relationships/slide"/><Relationship Id="rId6" Target="slides/slide2.xml" Type="http://schemas.openxmlformats.org/officeDocument/2006/relationships/slide"/><Relationship Id="rId7" Target="slides/slide3.xml" Type="http://schemas.openxmlformats.org/officeDocument/2006/relationships/slide"/><Relationship Id="rId8" Target="slides/slide4.xml" Type="http://schemas.openxmlformats.org/officeDocument/2006/relationships/slide"/><Relationship Id="rId9" Target="slides/slide5.xml" Type="http://schemas.openxmlformats.org/officeDocument/2006/relationships/slide"/><Relationship Id="rId10" Target="slides/slide6.xml" Type="http://schemas.openxmlformats.org/officeDocument/2006/relationships/slide"/><Relationship Id="rId11" Target="slides/slide7.xml" Type="http://schemas.openxmlformats.org/officeDocument/2006/relationships/slide"/><Relationship Id="rId12" Target="slides/slide8.xml" Type="http://schemas.openxmlformats.org/officeDocument/2006/relationships/slide"/><Relationship Id="rId13" Target="slides/slide9.xml" Type="http://schemas.openxmlformats.org/officeDocument/2006/relationships/slide"/><Relationship Id="rId14" Target="slides/slide10.xml" Type="http://schemas.openxmlformats.org/officeDocument/2006/relationships/slide"/><Relationship Id="rId15" Target="slides/slide11.xml" Type="http://schemas.openxmlformats.org/officeDocument/2006/relationships/slide"/><Relationship Id="rId16" Target="slides/slide12.xml" Type="http://schemas.openxmlformats.org/officeDocument/2006/relationships/slide"/><Relationship Id="rId17" Target="slides/slide13.xml" Type="http://schemas.openxmlformats.org/officeDocument/2006/relationships/slide"/><Relationship Id="rId18" Target="slides/slide14.xml" Type="http://schemas.openxmlformats.org/officeDocument/2006/relationships/slide"/><Relationship Id="rId19" Target="slides/slide15.xml" Type="http://schemas.openxmlformats.org/officeDocument/2006/relationships/slide"/><Relationship Id="rId20" Target="tableStyles.xml" Type="http://schemas.openxmlformats.org/officeDocument/2006/relationships/tableStyles"/><Relationship Id="rId21" Target="fonts/font1.fntdata" Type="http://schemas.openxmlformats.org/officeDocument/2006/relationships/font"/><Relationship Id="rId22" Target="fonts/font2.fntdata" Type="http://schemas.openxmlformats.org/officeDocument/2006/relationships/font"/><Relationship Id="rId23" Target="fonts/font3.fntdata" Type="http://schemas.openxmlformats.org/officeDocument/2006/relationships/font"/><Relationship Id="rId24" Target="fonts/font4.fntdata" Type="http://schemas.openxmlformats.org/officeDocument/2006/relationships/font"/><Relationship Id="rId25" Target="fonts/font5.fntdata" Type="http://schemas.openxmlformats.org/officeDocument/2006/relationships/font"/><Relationship Id="rId26" Target="fonts/font6.fntdata" Type="http://schemas.openxmlformats.org/officeDocument/2006/relationships/font"/><Relationship Id="rId27" Target="fonts/font7.fntdata" Type="http://schemas.openxmlformats.org/officeDocument/2006/relationships/font"/><Relationship Id="rId28" Target="fonts/font8.fntdata" Type="http://schemas.openxmlformats.org/officeDocument/2006/relationships/font"/><Relationship Id="rId29" Target="fonts/font9.fntdata" Type="http://schemas.openxmlformats.org/officeDocument/2006/relationships/font"/><Relationship Id="rId30" Target="tags/tag3.xml" Type="http://schemas.openxmlformats.org/officeDocument/2006/relationships/tags"/><Relationship Id="rId31" Target="presProps.xml" Type="http://schemas.openxmlformats.org/officeDocument/2006/relationships/presProps"/><Relationship Id="rId32" Target="viewProps.xml" Type="http://schemas.openxmlformats.org/officeDocument/2006/relationships/viewProps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p="http://schemas.openxmlformats.org/presentationml/2006/main" xmlns:a="http://schemas.openxmlformats.org/drawing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sz="quarter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idx="2"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idx="3" sz="quarter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bIns="45720" lIns="91440" rIns="91440" rtlCol="0" tIns="45720"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4" sz="quarter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5" sz="quarter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accent1="accent1" accent2="accent2" accent3="accent3" accent4="accent4" accent5="accent5" accent6="accent6" bg1="lt1" bg2="lt2" folHlink="folHlink" hlink="hlink" tx1="dk1" tx2="dk2"/>
  <p:notesStyle>
    <a:lvl1pPr algn="l" defTabSz="914400" eaLnBrk="1" hangingPunct="1" latinLnBrk="0" marL="0" rtl="0">
      <a:defRPr kern="1200" sz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200">
        <a:solidFill>
          <a:schemeClr val="tx1"/>
        </a:solidFill>
        <a:latin typeface="+mn-lt"/>
        <a:ea typeface="+mn-ea"/>
        <a:cs typeface="+mn-cs"/>
      </a:defRPr>
    </a:lvl9pPr>
  </p:notesStyle>
</p:notesMaster>
<!-- $Id$ --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2" Target="../tags/tag1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2" Target="../tags/tag2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2" Target="../media/image36.png" Type="http://schemas.openxmlformats.org/officeDocument/2006/relationships/image"/><Relationship Id="rId3" Target="../media/image35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2" Target="../media/image36.png" Type="http://schemas.openxmlformats.org/officeDocument/2006/relationships/image"/><Relationship Id="rId3" Target="../media/image35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AC5EF145-C981-478C-AF7C-CE833544B813}">
                <a16:creationId xmlns:a16="http://schemas.microsoft.com/office/drawing/2010/main" id="{D620CB7E-170E-45D8-88CF-6A8700B154BA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1351643" y="2271771"/>
            <a:ext cx="6436178" cy="776702"/>
          </a:xfrm>
          <a:prstGeom prst="rect">
            <a:avLst/>
          </a:prstGeom>
        </p:spPr>
        <p:txBody>
          <a:bodyPr anchor="b" rtlCol="0"/>
          <a:lstStyle>
            <a:lvl1pPr algn="ctr" lvl="0">
              <a:defRPr dirty="0" lang="en-US" sz="44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Subtitle 2">
            <a:extLst>
              <a:ext uri="{1CC27F41-4E61-44C7-8E41-A14855040152}">
                <a16:creationId xmlns:a16="http://schemas.microsoft.com/office/drawing/2010/main" id="{43A19E2C-7EAD-454B-AA83-5B0FDA28E4D1}"/>
              </a:ext>
            </a:extLst>
          </p:cNvPr>
          <p:cNvSpPr>
            <a:spLocks noGrp="true"/>
          </p:cNvSpPr>
          <p:nvPr>
            <p:ph idx="1" type="subTitle"/>
          </p:nvPr>
        </p:nvSpPr>
        <p:spPr>
          <a:xfrm rot="0">
            <a:off x="1351643" y="3056695"/>
            <a:ext cx="6436178" cy="494945"/>
          </a:xfrm>
          <a:prstGeom prst="rect">
            <a:avLst/>
          </a:prstGeom>
        </p:spPr>
        <p:txBody>
          <a:bodyPr anchor="t" lIns="91440" rtlCol="0">
            <a:noAutofit/>
          </a:bodyPr>
          <a:lstStyle>
            <a:lvl1pPr algn="ctr" indent="0" lvl="0" marL="0">
              <a:lnSpc>
                <a:spcPct val="100000"/>
              </a:lnSpc>
              <a:spcBef>
                <a:spcPts val="0"/>
              </a:spcBef>
              <a:buNone/>
              <a:defRPr b="0" baseline="0" dirty="0" i="0" lang="en-US" sz="1400">
                <a:solidFill>
                  <a:schemeClr val="accent1"/>
                </a:solidFill>
                <a:latin typeface="+mn-lt"/>
              </a:defRPr>
            </a:lvl1pPr>
            <a:lvl2pPr algn="ctr" indent="0" lvl="1" marL="457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2pPr>
            <a:lvl3pPr algn="ctr" indent="0" lvl="2" marL="914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3pPr>
            <a:lvl4pPr algn="ctr" indent="0" lvl="3" marL="1371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4pPr>
            <a:lvl5pPr algn="ctr" indent="0" lvl="4" marL="18288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5pPr>
            <a:lvl6pPr algn="ctr" indent="0" lvl="5" marL="22860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6pPr>
            <a:lvl7pPr algn="ctr" indent="0" lvl="6" marL="2743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7pPr>
            <a:lvl8pPr algn="ctr" indent="0" lvl="7" marL="3200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8pPr>
            <a:lvl9pPr algn="ctr" indent="0" lvl="8" marL="3657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/>
            <a:r>
              <a:rPr dirty="0" lang="en-US"/>
              <a:t>Click to edit Master subtitle style</a:t>
            </a:r>
            <a:endParaRPr dirty="0" lang="en-US"/>
          </a:p>
        </p:txBody>
      </p:sp>
      <p:sp>
        <p:nvSpPr>
          <p:cNvPr id="4" name="Slide Number Placeholder 5">
            <a:extLst>
              <a:ext uri="{5A1AEFD1-DE7B-4346-B275-F4FAEF72AD9E}">
                <a16:creationId xmlns:a16="http://schemas.microsoft.com/office/drawing/2010/main" id="{D4CCAF86-D951-470D-A1F1-F511198BA27C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4">
            <a:extLst>
              <a:ext uri="{786EC464-245D-416C-9F98-7F5B73EB7CCD}">
                <a16:creationId xmlns:a16="http://schemas.microsoft.com/office/drawing/2010/main" id="{141972D7-2B4C-41FD-96A2-32F5DD2D463B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3">
            <a:extLst>
              <a:ext uri="{9F0A5A54-ABF6-4F01-BA05-C39DA0ADAF0B}">
                <a16:creationId xmlns:a16="http://schemas.microsoft.com/office/drawing/2010/main" id="{454427D1-935F-4BD8-AC57-47D631A164F7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C8CA567C-77B6-4E3A-9C5C-CE12DE195B71}">
        <p14:creationId xmlns:p14="http://schemas.microsoft.com/office/powerpoint/2010/main" val="1723556596369"/>
      </p:ext>
    </p:extLst>
  </p:cSld>
  <p:clrMapOvr>
    <a:masterClrMapping/>
  </p:clrMapOvr>
</p:sldLayout>
</file>

<file path=ppt/slideLayouts/slideLayout10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A0C62071-E649-4C9D-8D08-047EA435DBA9}">
                <a16:creationId xmlns:a16="http://schemas.microsoft.com/office/drawing/2010/main" id="{8150C86C-BCAA-4DFC-902A-70146C6779BA}"/>
              </a:ext>
            </a:extLst>
          </p:cNvPr>
          <p:cNvSpPr/>
          <p:nvPr/>
        </p:nvSpPr>
        <p:spPr>
          <a:xfrm rot="0">
            <a:off x="774703" y="1417637"/>
            <a:ext cx="185052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Rectangle 20">
            <a:extLst>
              <a:ext uri="{13953899-0BDE-488A-8595-8C53D0ADB2E7}">
                <a16:creationId xmlns:a16="http://schemas.microsoft.com/office/drawing/2010/main" id="{B6FBEB2A-23B3-49CE-8F2E-4B8D9DEB8A5E}"/>
              </a:ext>
            </a:extLst>
          </p:cNvPr>
          <p:cNvSpPr/>
          <p:nvPr/>
        </p:nvSpPr>
        <p:spPr>
          <a:xfrm rot="0">
            <a:off x="2774950" y="1417637"/>
            <a:ext cx="358031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4" name="Rectangle 22">
            <a:extLst>
              <a:ext uri="{B405F13A-841C-4A34-93AD-9A955CD2B54B}">
                <a16:creationId xmlns:a16="http://schemas.microsoft.com/office/drawing/2010/main" id="{E636E295-EF45-4859-8F84-E5C077BD121D}"/>
              </a:ext>
            </a:extLst>
          </p:cNvPr>
          <p:cNvSpPr/>
          <p:nvPr/>
        </p:nvSpPr>
        <p:spPr>
          <a:xfrm rot="0">
            <a:off x="6496050" y="1417637"/>
            <a:ext cx="1882776" cy="2192337"/>
          </a:xfrm>
          <a:custGeom>
            <a:avLst/>
            <a:gdLst/>
            <a:ahLst/>
            <a:cxnLst/>
            <a:rect b="b" l="0" r="r" t="0"/>
            <a:pathLst>
              <a:path h="2192337" w="1882776">
                <a:moveTo>
                  <a:pt x="9525" y="0"/>
                </a:moveTo>
                <a:lnTo>
                  <a:pt x="1882777" y="0"/>
                </a:lnTo>
                <a:lnTo>
                  <a:pt x="1882777" y="2192337"/>
                </a:lnTo>
                <a:lnTo>
                  <a:pt x="9525" y="2192337"/>
                </a:lnTo>
                <a:close/>
              </a:path>
            </a:pathLst>
          </a:cu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5" name="Title 1">
            <a:extLst>
              <a:ext uri="{58F1B970-E113-4A32-B81B-E52A03C0B52A}">
                <a16:creationId xmlns:a16="http://schemas.microsoft.com/office/drawing/2010/main" id="{681D6E9F-28DC-482C-967B-6D7B10FA3B84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Picture Placeholder 2">
            <a:extLst>
              <a:ext uri="{EE15EA72-6BAE-4877-9602-5B9F00FCC396}">
                <a16:creationId xmlns:a16="http://schemas.microsoft.com/office/drawing/2010/main" id="{B57C1C33-E295-4872-A5A8-88048C10EADB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835027" y="1474787"/>
            <a:ext cx="1723499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Content Placeholder 2">
            <a:extLst>
              <a:ext uri="{18307B0A-3CE4-4F6A-B982-5DEC95F4728A}">
                <a16:creationId xmlns:a16="http://schemas.microsoft.com/office/drawing/2010/main" id="{975CEB3A-CF96-43A6-A6AC-DAA85AA23EA3}"/>
              </a:ext>
            </a:extLst>
          </p:cNvPr>
          <p:cNvSpPr>
            <a:spLocks noGrp="true"/>
          </p:cNvSpPr>
          <p:nvPr>
            <p:ph idx="2" type="body"/>
          </p:nvPr>
        </p:nvSpPr>
        <p:spPr>
          <a:xfrm rot="0">
            <a:off x="762000" y="3810000"/>
            <a:ext cx="1847850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8" name="Picture Placeholder 2">
            <a:extLst>
              <a:ext uri="{F8EDBE22-4E92-4218-8A3B-AB3C09F745B0}">
                <a16:creationId xmlns:a16="http://schemas.microsoft.com/office/drawing/2010/main" id="{DC922F3D-A509-4411-B014-FE748EB9892F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2835275" y="1474787"/>
            <a:ext cx="3459670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9" name="Content Placeholder 2">
            <a:extLst>
              <a:ext uri="{32238046-D61F-4754-8018-FE37F70D7242}">
                <a16:creationId xmlns:a16="http://schemas.microsoft.com/office/drawing/2010/main" id="{9BF455D9-B9A7-457C-A99F-DDBDBF61BD15}"/>
              </a:ext>
            </a:extLst>
          </p:cNvPr>
          <p:cNvSpPr>
            <a:spLocks noGrp="true"/>
          </p:cNvSpPr>
          <p:nvPr>
            <p:ph idx="4" type="body"/>
          </p:nvPr>
        </p:nvSpPr>
        <p:spPr>
          <a:xfrm rot="0">
            <a:off x="2777561" y="3810000"/>
            <a:ext cx="3577708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0" name="Picture Placeholder 2">
            <a:extLst>
              <a:ext uri="{9B82C61C-D53F-4D3E-A13A-12798988E234}">
                <a16:creationId xmlns:a16="http://schemas.microsoft.com/office/drawing/2010/main" id="{58179070-A1A5-4B32-8D3E-D41540DD4399}"/>
              </a:ext>
            </a:extLst>
          </p:cNvPr>
          <p:cNvSpPr>
            <a:spLocks noGrp="true"/>
          </p:cNvSpPr>
          <p:nvPr>
            <p:ph idx="5" type="pic"/>
          </p:nvPr>
        </p:nvSpPr>
        <p:spPr>
          <a:xfrm rot="0">
            <a:off x="6581774" y="1474787"/>
            <a:ext cx="1724025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11" name="Content Placeholder 2">
            <a:extLst>
              <a:ext uri="{0AD2A364-B57A-4C1E-8C09-7D08EC9DF008}">
                <a16:creationId xmlns:a16="http://schemas.microsoft.com/office/drawing/2010/main" id="{C2EAEB85-FFFD-4F4F-B820-D5CCC088C640}"/>
              </a:ext>
            </a:extLst>
          </p:cNvPr>
          <p:cNvSpPr>
            <a:spLocks noGrp="true"/>
          </p:cNvSpPr>
          <p:nvPr>
            <p:ph idx="6" type="body"/>
          </p:nvPr>
        </p:nvSpPr>
        <p:spPr>
          <a:xfrm rot="0">
            <a:off x="6496050" y="3810000"/>
            <a:ext cx="1882775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2" name="Slide Number Placeholder 4">
            <a:extLst>
              <a:ext uri="{CDD6181D-7B98-4138-AB9D-3A02DDD57178}">
                <a16:creationId xmlns:a16="http://schemas.microsoft.com/office/drawing/2010/main" id="{8261F785-08FE-4E86-A976-A423AA914F93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13" name="Footer Placeholder 3">
            <a:extLst>
              <a:ext uri="{2E9B34A3-E81F-4CE3-A922-F9A068A73DE7}">
                <a16:creationId xmlns:a16="http://schemas.microsoft.com/office/drawing/2010/main" id="{383C3E71-1846-46D9-87D9-33289B9C5766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14" name="Date Placeholder 1">
            <a:extLst>
              <a:ext uri="{C0EF9328-6578-4A5A-92CD-07DB03140189}">
                <a16:creationId xmlns:a16="http://schemas.microsoft.com/office/drawing/2010/main" id="{FFB9CFE9-2F60-4DB1-AFC5-D44FD9034DB5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6A56B5FE-3072-4188-A876-A3464FA48259}">
        <p14:creationId xmlns:p14="http://schemas.microsoft.com/office/powerpoint/2010/main" val="1723556596379"/>
      </p:ext>
    </p:extLst>
  </p:cSld>
  <p:clrMapOvr>
    <a:masterClrMapping/>
  </p:clrMapOvr>
</p:sldLayout>
</file>

<file path=ppt/slideLayouts/slideLayout1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3FFE3599-7A6D-46E5-A614-61B1C57940EF}">
                <a16:creationId xmlns:a16="http://schemas.microsoft.com/office/drawing/2010/main" id="{76913794-2120-4AF3-B4EC-BC40F29F672D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Picture Placeholder 2">
            <a:extLst>
              <a:ext uri="{7E51A42B-6575-4939-B0BD-B7CCBF297967}">
                <a16:creationId xmlns:a16="http://schemas.microsoft.com/office/drawing/2010/main" id="{AE5E6C9C-12AB-4508-8DB2-D42FA9768F22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3048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4" name="Picture Placeholder 2">
            <a:extLst>
              <a:ext uri="{223EB63F-A752-458C-99DA-04D9935F73FF}">
                <a16:creationId xmlns:a16="http://schemas.microsoft.com/office/drawing/2010/main" id="{A57A74C4-59B9-46D7-868B-26648512C719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24701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5" name="Picture Placeholder 2">
            <a:extLst>
              <a:ext uri="{81152540-ACC8-46ED-BC2E-382DF36AD193}">
                <a16:creationId xmlns:a16="http://schemas.microsoft.com/office/drawing/2010/main" id="{2B61274B-8C6D-40CC-B224-F566D9E962AA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46355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Picture Placeholder 2">
            <a:extLst>
              <a:ext uri="{41A304A6-4D53-444C-84B9-2EEAD56C33B1}">
                <a16:creationId xmlns:a16="http://schemas.microsoft.com/office/drawing/2010/main" id="{78E3B232-64D6-4458-AC43-8E5C5CFEA48D}"/>
              </a:ext>
            </a:extLst>
          </p:cNvPr>
          <p:cNvSpPr>
            <a:spLocks noGrp="true"/>
          </p:cNvSpPr>
          <p:nvPr>
            <p:ph idx="4" type="pic"/>
          </p:nvPr>
        </p:nvSpPr>
        <p:spPr>
          <a:xfrm rot="0">
            <a:off x="68008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Slide Number Placeholder 4">
            <a:extLst>
              <a:ext uri="{F0F39CB0-4E20-49AF-9D95-8D360FA51653}">
                <a16:creationId xmlns:a16="http://schemas.microsoft.com/office/drawing/2010/main" id="{CF1E99AB-5312-417D-9917-700A88437807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8" name="Footer Placeholder 3">
            <a:extLst>
              <a:ext uri="{31B52AF8-3BDF-4FD7-98FA-FEF5D2BF1E5E}">
                <a16:creationId xmlns:a16="http://schemas.microsoft.com/office/drawing/2010/main" id="{7C5A1166-352B-40D9-A429-04B0308904DD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Date Placeholder 1">
            <a:extLst>
              <a:ext uri="{E4CF7F16-7130-407C-B2BF-AE6F19C15FF8}">
                <a16:creationId xmlns:a16="http://schemas.microsoft.com/office/drawing/2010/main" id="{2BE33802-C0D7-4279-9F8A-EA8BAE7E6429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FDCB3ABC-85EA-402C-8AC3-8EE4A6FA78A5}">
        <p14:creationId xmlns:p14="http://schemas.microsoft.com/office/powerpoint/2010/main" val="1723556596381"/>
      </p:ext>
    </p:extLst>
  </p:cSld>
  <p:clrMapOvr>
    <a:masterClrMapping/>
  </p:clrMapOvr>
</p:sldLayout>
</file>

<file path=ppt/slideLayouts/slideLayout2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B9C6461E-8661-42F9-A89C-5E64FCE48A51}">
                <a16:creationId xmlns:a16="http://schemas.microsoft.com/office/drawing/2010/main" id="{D2E667AC-CD92-4D81-9FA9-CE4A17C0839B}"/>
              </a:ext>
            </a:extLst>
          </p:cNvPr>
          <p:cNvPicPr>
            <a:picLocks noChangeAspect="true"/>
          </p:cNvPicPr>
          <p:nvPr userDrawn="1"/>
        </p:nvPicPr>
        <p:blipFill>
          <a:blip r:embed="rId2"/>
          <a:stretch>
            <a:fillRect/>
          </a:stretch>
        </p:blipFill>
        <p:spPr>
          <a:xfrm flipH="false" flipV="false" rot="0">
            <a:off x="-685" y="-20202"/>
            <a:ext cx="9195130" cy="5200107"/>
          </a:xfrm>
          <a:prstGeom prst="rect">
            <a:avLst/>
          </a:prstGeom>
          <a:noFill/>
        </p:spPr>
      </p:pic>
      <p:sp>
        <p:nvSpPr>
          <p:cNvPr id="3" name="Title 7">
            <a:extLst>
              <a:ext uri="{2B253229-FCF7-4A6E-8913-1AB39558D43C}">
                <a16:creationId xmlns:a16="http://schemas.microsoft.com/office/drawing/2010/main" id="{14C2E889-9085-44F4-AE52-B85B3D55BB2E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579415" y="297922"/>
            <a:ext cx="7986922" cy="711679"/>
          </a:xfrm>
        </p:spPr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Content Placeholder 2">
            <a:extLst>
              <a:ext uri="{0B60BBF5-3705-42E2-AECA-C75B611E90B0}">
                <a16:creationId xmlns:a16="http://schemas.microsoft.com/office/drawing/2010/main" id="{69EE72CB-0CA8-4AA0-B30B-63EFCAAE89A6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579415" y="1219819"/>
            <a:ext cx="7986922" cy="3218831"/>
          </a:xfrm>
        </p:spPr>
        <p:txBody>
          <a:bodyPr rtlCol="0"/>
          <a:lstStyle>
            <a:lvl1pPr lvl="0">
              <a:buClr>
                <a:srgbClr val="00df82"/>
              </a:buClr>
              <a:defRPr dirty="0" lang="en-US" sz="1300"/>
            </a:lvl1pPr>
            <a:lvl2pPr lvl="1">
              <a:buClr>
                <a:srgbClr val="00df82"/>
              </a:buClr>
              <a:defRPr dirty="0" lang="en-US" sz="1000"/>
            </a:lvl2pPr>
            <a:lvl3pPr lvl="2">
              <a:buClr>
                <a:srgbClr val="00df82"/>
              </a:buClr>
              <a:defRPr dirty="0" lang="en-US" sz="1000"/>
            </a:lvl3pPr>
            <a:lvl4pPr lvl="3">
              <a:buClr>
                <a:srgbClr val="00df82"/>
              </a:buClr>
              <a:defRPr dirty="0" lang="en-US" sz="900"/>
            </a:lvl4pPr>
            <a:lvl5pPr lvl="4">
              <a:buClr>
                <a:srgbClr val="00df82"/>
              </a:buClr>
              <a:defRPr dirty="0" lang="en-US" sz="1000"/>
            </a:lvl5pPr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4">
            <a:extLst>
              <a:ext uri="{F848428B-3A35-4973-A605-83801E5E213D}">
                <a16:creationId xmlns:a16="http://schemas.microsoft.com/office/drawing/2010/main" id="{9F9BC289-197D-40E4-B403-3861D8D8DD1C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3">
            <a:extLst>
              <a:ext uri="{6C1290BF-BF1D-4EC7-B8A8-7A57641E9828}">
                <a16:creationId xmlns:a16="http://schemas.microsoft.com/office/drawing/2010/main" id="{039F145A-6734-4DB6-B0B0-04B4334CFC17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1">
            <a:extLst>
              <a:ext uri="{B575BBB9-0786-4FFE-8F99-6172B7F29A18}">
                <a16:creationId xmlns:a16="http://schemas.microsoft.com/office/drawing/2010/main" id="{0C9F5E7A-E562-4651-A67E-3E15233EFA69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pic>
        <p:nvPicPr>
          <p:cNvPr id="8" name="">
            <a:extLst>
              <a:ext uri="{87E4A4A0-5980-43C4-8C5F-0CFFE3E5665E}">
                <a16:creationId xmlns:a16="http://schemas.microsoft.com/office/drawing/2010/main" id="{14A3A700-BA2D-4F7A-BC43-D951B7F489FE}"/>
              </a:ext>
            </a:extLst>
          </p:cNvPr>
          <p:cNvPicPr>
            <a:picLocks noChangeAspect="true"/>
          </p:cNvPicPr>
          <p:nvPr userDrawn="1"/>
        </p:nvPicPr>
        <p:blipFill>
          <a:blip r:embed="rId3"/>
          <a:stretch>
            <a:fillRect/>
          </a:stretch>
        </p:blipFill>
        <p:spPr>
          <a:xfrm flipH="false" flipV="false" rot="0">
            <a:off x="202987" y="4764491"/>
            <a:ext cx="1021727" cy="276472"/>
          </a:xfrm>
          <a:prstGeom prst="rect">
            <a:avLst/>
          </a:prstGeom>
          <a:noFill/>
        </p:spPr>
      </p:pic>
    </p:spTree>
    <p:extLst>
      <p:ext uri="{EA723881-07F4-45F2-AD8B-331735E52AF6}">
        <p14:creationId xmlns:p14="http://schemas.microsoft.com/office/powerpoint/2010/main" val="1723556596370"/>
      </p:ext>
    </p:extLst>
  </p:cSld>
  <p:clrMapOvr>
    <a:masterClrMapping/>
  </p:clrMapOvr>
</p:sldLayout>
</file>

<file path=ppt/slideLayouts/slideLayout3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033541F0-77FF-470D-8C3D-4D3A76FDEDD2}">
                <a16:creationId xmlns:a16="http://schemas.microsoft.com/office/drawing/2010/main" id="{FD78F500-22ED-47E9-BD6D-6D348DFE74E1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2192059"/>
            <a:ext cx="7620000" cy="511812"/>
          </a:xfrm>
          <a:prstGeom prst="rect">
            <a:avLst/>
          </a:prstGeom>
        </p:spPr>
        <p:txBody>
          <a:bodyPr anchor="b" rtlCol="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i="0" lang="en-US" sz="14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dirty="0" lang="en-US" sz="18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dirty="0" lang="en-US" sz="16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hidden="false" id="3" name="Title 1">
            <a:extLst>
              <a:ext uri="{CCAB121A-D5AC-4B6E-881D-A0F5B97C6052}">
                <a16:creationId xmlns:a16="http://schemas.microsoft.com/office/drawing/2010/main" id="{F9630C34-53A5-4322-95A2-55D540D1E1B3}"/>
              </a:ext>
            </a:extLst>
          </p:cNvPr>
          <p:cNvSpPr>
            <a:spLocks noGrp="true"/>
          </p:cNvSpPr>
          <p:nvPr>
            <p:ph idx="1" type="title"/>
          </p:nvPr>
        </p:nvSpPr>
        <p:spPr>
          <a:xfrm rot="0">
            <a:off x="762000" y="2735662"/>
            <a:ext cx="7620000" cy="882263"/>
          </a:xfrm>
          <a:prstGeom prst="rect">
            <a:avLst/>
          </a:prstGeom>
        </p:spPr>
        <p:txBody>
          <a:bodyPr anchor="t" rtlCol="0"/>
          <a:lstStyle>
            <a:lvl1pPr lvl="0">
              <a:defRPr dirty="0" lang="en-US" sz="40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Slide Number Placeholder 5">
            <a:extLst>
              <a:ext uri="{DD579055-5907-4E47-A828-D1C7D522D21C}">
                <a16:creationId xmlns:a16="http://schemas.microsoft.com/office/drawing/2010/main" id="{71E777AD-2F81-4565-8484-E64AE4845A61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4">
            <a:extLst>
              <a:ext uri="{815818F3-06B2-426B-ADF1-3DE72325A2CA}">
                <a16:creationId xmlns:a16="http://schemas.microsoft.com/office/drawing/2010/main" id="{582D8553-6D53-4E1E-9699-1B1C70BCC8ED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3">
            <a:extLst>
              <a:ext uri="{8BD137E1-B4F3-496F-80C4-C023CF80E26F}">
                <a16:creationId xmlns:a16="http://schemas.microsoft.com/office/drawing/2010/main" id="{A71BC4AF-98F4-44F8-85E7-7F2EE0EBD3CC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60535A13-2C41-47B7-B902-39D184DAE879}">
        <p14:creationId xmlns:p14="http://schemas.microsoft.com/office/powerpoint/2010/main" val="1723556596371"/>
      </p:ext>
    </p:extLst>
  </p:cSld>
  <p:clrMapOvr>
    <a:masterClrMapping/>
  </p:clrMapOvr>
</p:sldLayout>
</file>

<file path=ppt/slideLayouts/slideLayout4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4026B98C-8A88-4F59-9026-7B906D5E8761}">
                <a16:creationId xmlns:a16="http://schemas.microsoft.com/office/drawing/2010/main" id="{52BCAE57-82A3-4517-8428-58CAEBEA8197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>
            <a:extLst>
              <a:ext uri="{C2D011C6-5DA0-48C2-BBDC-43DBD270B1BB}">
                <a16:creationId xmlns:a16="http://schemas.microsoft.com/office/drawing/2010/main" id="{D393729B-66BD-4257-8C37-1A3E6731E671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762000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4" name="Content Placeholder 2">
            <a:extLst>
              <a:ext uri="{A80098AB-EEC0-46F0-8125-25A7E2E6E5A6}">
                <a16:creationId xmlns:a16="http://schemas.microsoft.com/office/drawing/2010/main" id="{02484AC2-1DEF-47D6-9E74-7E6C504981F3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4752975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6">
            <a:extLst>
              <a:ext uri="{F354EF26-E0BB-4396-BF43-F63AA4F40C2C}">
                <a16:creationId xmlns:a16="http://schemas.microsoft.com/office/drawing/2010/main" id="{C45236B2-6418-4B91-A878-57594FEADF3C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5">
            <a:extLst>
              <a:ext uri="{DD6D3054-F1DB-448C-AFE7-77D68B78C722}">
                <a16:creationId xmlns:a16="http://schemas.microsoft.com/office/drawing/2010/main" id="{E286A8E0-C7FB-454A-AE55-3BA3BAE51721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4">
            <a:extLst>
              <a:ext uri="{A9F5BD24-DAF9-4AE7-A5A2-AE46AF96330A}">
                <a16:creationId xmlns:a16="http://schemas.microsoft.com/office/drawing/2010/main" id="{6005914B-8434-42AF-9876-BD34FA6F3D15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D699C454-2DC6-4BE9-8A1A-061B7F5674C0}">
        <p14:creationId xmlns:p14="http://schemas.microsoft.com/office/powerpoint/2010/main" val="1723556596372"/>
      </p:ext>
    </p:extLst>
  </p:cSld>
  <p:clrMapOvr>
    <a:masterClrMapping/>
  </p:clrMapOvr>
</p:sldLayout>
</file>

<file path=ppt/slideLayouts/slideLayout5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683F0FCA-E57C-449C-91D5-D536C106169C}">
                <a16:creationId xmlns:a16="http://schemas.microsoft.com/office/drawing/2010/main" id="{3CF8973E-75F5-4AE5-8C6E-47B66EF4AEE7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1400175"/>
            <a:ext cx="3619500" cy="540644"/>
          </a:xfrm>
          <a:prstGeom prst="rect">
            <a:avLst/>
          </a:prstGeom>
        </p:spPr>
        <p:txBody>
          <a:bodyPr anchor="ctr" rtlCol="0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3" name="Text Placeholder 4">
            <a:extLst>
              <a:ext uri="{FA35E3EA-41B7-42D9-A57E-0BDDCC39A5D2}">
                <a16:creationId xmlns:a16="http://schemas.microsoft.com/office/drawing/2010/main" id="{7F756999-2E86-4687-93EE-660AE0D0DD29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4754717" y="1400175"/>
            <a:ext cx="3619500" cy="540644"/>
          </a:xfrm>
          <a:prstGeom prst="rect">
            <a:avLst/>
          </a:prstGeom>
        </p:spPr>
        <p:txBody>
          <a:bodyPr anchor="ctr" rtlCol="0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chemeClr val="accent1"/>
                </a:solidFill>
                <a:latin typeface="+mn-lt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DF70762B-30F3-42B9-A4D8-15A158E6C2B4}">
                <a16:creationId xmlns:a16="http://schemas.microsoft.com/office/drawing/2010/main" id="{C6F00FB6-33D2-4A54-8901-5ADAC24F8065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762000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Title 1">
            <a:extLst>
              <a:ext uri="{3BF5F85A-0C5F-4EF8-B8B6-DDB06B50389A}">
                <a16:creationId xmlns:a16="http://schemas.microsoft.com/office/drawing/2010/main" id="{DAE01B76-5ADD-4709-B4FD-AE58904E2206}"/>
              </a:ext>
            </a:extLst>
          </p:cNvPr>
          <p:cNvSpPr>
            <a:spLocks noGrp="true"/>
          </p:cNvSpPr>
          <p:nvPr>
            <p:ph idx="3"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Content Placeholder 2">
            <a:extLst>
              <a:ext uri="{CEFEB379-2846-41C9-B752-0E1FB95B89E9}">
                <a16:creationId xmlns:a16="http://schemas.microsoft.com/office/drawing/2010/main" id="{59122820-650E-4A52-B3BD-6585DBBE8356}"/>
              </a:ext>
            </a:extLst>
          </p:cNvPr>
          <p:cNvSpPr>
            <a:spLocks noGrp="true"/>
          </p:cNvSpPr>
          <p:nvPr>
            <p:ph idx="4"/>
          </p:nvPr>
        </p:nvSpPr>
        <p:spPr>
          <a:xfrm rot="0">
            <a:off x="4751443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7" name="Date Placeholder 4">
            <a:extLst>
              <a:ext uri="{419CB6F6-32C7-41A0-AFFB-B76E1372D090}">
                <a16:creationId xmlns:a16="http://schemas.microsoft.com/office/drawing/2010/main" id="{B32F3CBB-084E-42F2-B723-CBC621E698CD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sp>
        <p:nvSpPr>
          <p:cNvPr id="8" name="Footer Placeholder 5">
            <a:extLst>
              <a:ext uri="{0303E978-DF5A-40AD-B8A5-DC693698C271}">
                <a16:creationId xmlns:a16="http://schemas.microsoft.com/office/drawing/2010/main" id="{33B9FE5C-2887-4997-A6C4-B230E87A34C6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Slide Number Placeholder 6">
            <a:extLst>
              <a:ext uri="{0F0F3F82-B0CD-4F24-AB92-78C00830EF40}">
                <a16:creationId xmlns:a16="http://schemas.microsoft.com/office/drawing/2010/main" id="{427EF442-F7FE-4A66-BBF5-314A4A336C56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</p:spTree>
    <p:extLst>
      <p:ext uri="{99C8060A-B683-4F98-85F2-DD41CA6CF9FE}">
        <p14:creationId xmlns:p14="http://schemas.microsoft.com/office/powerpoint/2010/main" val="1723556596374"/>
      </p:ext>
    </p:extLst>
  </p:cSld>
  <p:clrMapOvr>
    <a:masterClrMapping/>
  </p:clrMapOvr>
</p:sldLayout>
</file>

<file path=ppt/slideLayouts/slideLayout6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A73E00C9-88F3-4FF9-9D7A-483CAE0C4D58}">
                <a16:creationId xmlns:a16="http://schemas.microsoft.com/office/drawing/2010/main" id="{3BF73A9C-4474-40C3-92BA-65E4FF9428FE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1914525"/>
            <a:ext cx="7620000" cy="857250"/>
          </a:xfrm>
        </p:spPr>
        <p:txBody>
          <a:bodyPr anchor="ctr" rtlCol="0"/>
          <a:lstStyle>
            <a:lvl1pPr algn="ctr" lvl="0">
              <a:defRPr dirty="0" lang="en-US" sz="3600"/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Slide Number Placeholder 3">
            <a:extLst>
              <a:ext uri="{EF267F30-A774-4EB3-8FDA-F2247E4786C1}">
                <a16:creationId xmlns:a16="http://schemas.microsoft.com/office/drawing/2010/main" id="{7C0B91C8-656A-4946-8828-85E5F975EE8B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4" name="Footer Placeholder 2">
            <a:extLst>
              <a:ext uri="{064AF6C1-9C68-47E9-9C8F-445CF76AE8AD}">
                <a16:creationId xmlns:a16="http://schemas.microsoft.com/office/drawing/2010/main" id="{1AD6DC65-8C39-4B35-88CE-B466041BA9E4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5" name="Date Placeholder 1">
            <a:extLst>
              <a:ext uri="{D2DE5E51-37D9-4AF7-BBB6-DE324FC83F15}">
                <a16:creationId xmlns:a16="http://schemas.microsoft.com/office/drawing/2010/main" id="{FD028B47-5A55-4BB7-9EAE-75CCA8B9CFB2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9A7EAFCB-D0F4-4734-9F70-4218713B549D}">
        <p14:creationId xmlns:p14="http://schemas.microsoft.com/office/powerpoint/2010/main" val="1723556596375"/>
      </p:ext>
    </p:extLst>
  </p:cSld>
  <p:clrMapOvr>
    <a:masterClrMapping/>
  </p:clrMapOvr>
</p:sldLayout>
</file>

<file path=ppt/slideLayouts/slideLayout7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4C977947-5731-46C6-8FC6-BE3231A2BD67}">
                <a16:creationId xmlns:a16="http://schemas.microsoft.com/office/drawing/2010/main" id="{32D8AA75-1805-4074-890C-D828378EA9A1}"/>
              </a:ext>
            </a:extLst>
          </p:cNvPr>
          <p:cNvPicPr>
            <a:picLocks noChangeAspect="true"/>
          </p:cNvPicPr>
          <p:nvPr userDrawn="1"/>
        </p:nvPicPr>
        <p:blipFill>
          <a:blip r:embed="rId2"/>
          <a:stretch>
            <a:fillRect/>
          </a:stretch>
        </p:blipFill>
        <p:spPr>
          <a:xfrm flipH="false" flipV="false" rot="0">
            <a:off x="-685" y="-20202"/>
            <a:ext cx="9195130" cy="5200107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90E2A6A8-5EA4-460A-B5CD-0FAE584D1148}">
                <a16:creationId xmlns:a16="http://schemas.microsoft.com/office/drawing/2010/main" id="{F4EF82F1-B74D-4079-8906-7D3405DC02AB}"/>
              </a:ext>
            </a:extLst>
          </p:cNvPr>
          <p:cNvPicPr>
            <a:picLocks noChangeAspect="true"/>
          </p:cNvPicPr>
          <p:nvPr userDrawn="1"/>
        </p:nvPicPr>
        <p:blipFill>
          <a:blip r:embed="rId3"/>
          <a:stretch>
            <a:fillRect/>
          </a:stretch>
        </p:blipFill>
        <p:spPr>
          <a:xfrm flipH="false" flipV="false" rot="0">
            <a:off x="202987" y="4764491"/>
            <a:ext cx="1021727" cy="27647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C7B1F599-E61E-495B-BDA2-80CA335E15BB}">
                <a16:creationId xmlns:a16="http://schemas.microsoft.com/office/drawing/2010/main" id="{25CE7DFF-3815-4EE4-AA4D-210825686279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2">
            <a:extLst>
              <a:ext uri="{540DE982-8E11-4A48-883D-43A779377087}">
                <a16:creationId xmlns:a16="http://schemas.microsoft.com/office/drawing/2010/main" id="{E850556B-70A3-4E0D-A93F-A6291E3EFB05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1">
            <a:extLst>
              <a:ext uri="{03DD420B-2C47-4FB8-AA8F-965ED285D236}">
                <a16:creationId xmlns:a16="http://schemas.microsoft.com/office/drawing/2010/main" id="{E89CF875-42D4-454A-87E6-7515777BC330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9F4A5F68-197C-4AB3-9AF3-9B58BA899951}">
        <p14:creationId xmlns:p14="http://schemas.microsoft.com/office/powerpoint/2010/main" val="1723556596376"/>
      </p:ext>
    </p:extLst>
  </p:cSld>
  <p:clrMapOvr>
    <a:masterClrMapping/>
  </p:clrMapOvr>
</p:sldLayout>
</file>

<file path=ppt/slideLayouts/slideLayout8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15373E2A-0895-4EA8-9E90-56D91C74DEAC}">
                <a16:creationId xmlns:a16="http://schemas.microsoft.com/office/drawing/2010/main" id="{148B7D2F-515F-4181-8BF0-F4D32B59A461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Text Placeholder 3">
            <a:extLst>
              <a:ext uri="{3314FDE3-8AB9-4D10-8FA0-933CA6F2F353}">
                <a16:creationId xmlns:a16="http://schemas.microsoft.com/office/drawing/2010/main" id="{81C0C19C-41FD-4F02-A870-FE110D004A28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53BD157D-B60F-44CA-880F-24C5E2975774}">
                <a16:creationId xmlns:a16="http://schemas.microsoft.com/office/drawing/2010/main" id="{AD167AA3-F1C9-4D27-B81A-8E9FD933DDF8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3776758" y="1447800"/>
            <a:ext cx="4605242" cy="300037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3">
            <a:extLst>
              <a:ext uri="{44EDF7D8-EA8B-4152-A186-AD1AB2E7267F}">
                <a16:creationId xmlns:a16="http://schemas.microsoft.com/office/drawing/2010/main" id="{4C71DCCD-BBFE-4287-96DD-002957F5D205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2">
            <a:extLst>
              <a:ext uri="{9A198B8A-F27B-4459-BD11-D3FDA835661D}">
                <a16:creationId xmlns:a16="http://schemas.microsoft.com/office/drawing/2010/main" id="{311A22FE-3154-4DAE-83EA-E746F296E1E0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1">
            <a:extLst>
              <a:ext uri="{7AFC0309-1C51-49A3-8264-A02224FF6D07}">
                <a16:creationId xmlns:a16="http://schemas.microsoft.com/office/drawing/2010/main" id="{96FB1EFA-4F58-44F2-9E64-5DC92BE4BFE7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D8B5D099-76A7-4477-B3F2-F8F4D943F35F}">
        <p14:creationId xmlns:p14="http://schemas.microsoft.com/office/powerpoint/2010/main" val="1723556596377"/>
      </p:ext>
    </p:extLst>
  </p:cSld>
  <p:clrMapOvr>
    <a:masterClrMapping/>
  </p:clrMapOvr>
</p:sldLayout>
</file>

<file path=ppt/slideLayouts/slideLayout9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E819AD9E-DAFD-4B8B-BBC0-716668F7A73E}">
                <a16:creationId xmlns:a16="http://schemas.microsoft.com/office/drawing/2010/main" id="{AF54097E-C4BA-44FC-BB5E-8679C1EF6813}"/>
              </a:ext>
            </a:extLst>
          </p:cNvPr>
          <p:cNvSpPr/>
          <p:nvPr/>
        </p:nvSpPr>
        <p:spPr>
          <a:xfrm rot="0">
            <a:off x="3718307" y="1437411"/>
            <a:ext cx="4663693" cy="3037029"/>
          </a:xfrm>
          <a:prstGeom prst="rect">
            <a:avLst/>
          </a:prstGeom>
          <a:noFill/>
          <a:ln cap="flat" w="6350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Title 1">
            <a:extLst>
              <a:ext uri="{ECBE5540-824A-467F-ADD7-42376DD29A21}">
                <a16:creationId xmlns:a16="http://schemas.microsoft.com/office/drawing/2010/main" id="{8CD7D141-ABCB-4CBC-80D8-B64E508581A3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Text Placeholder 3">
            <a:extLst>
              <a:ext uri="{6946B00A-8214-4B0D-86C9-6CB7FA1CD8A7}">
                <a16:creationId xmlns:a16="http://schemas.microsoft.com/office/drawing/2010/main" id="{AE4FCAB1-393E-482F-A5AF-A3C8BBC9A6CB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lang="en-US">
                <a:latin typeface="+mn-lt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5" name="Picture Placeholder 2">
            <a:extLst>
              <a:ext uri="{AA26C187-665D-49BB-95FE-9D5DE189B1B6}">
                <a16:creationId xmlns:a16="http://schemas.microsoft.com/office/drawing/2010/main" id="{C890F390-4E48-48C5-BDA9-C6BA27C095E4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3775220" y="1492944"/>
            <a:ext cx="4543283" cy="2925962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Slide Number Placeholder 4">
            <a:extLst>
              <a:ext uri="{41DDE7E5-CA92-405D-ACBD-9603D19DA583}">
                <a16:creationId xmlns:a16="http://schemas.microsoft.com/office/drawing/2010/main" id="{AB88D281-89C1-4170-8A47-2A86FEDC3BAE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7" name="Footer Placeholder 3">
            <a:extLst>
              <a:ext uri="{D3AE63CF-EBB1-444D-8AE1-BCC2256EFD05}">
                <a16:creationId xmlns:a16="http://schemas.microsoft.com/office/drawing/2010/main" id="{518B120F-2C60-48DB-B344-280ECECE9C43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8" name="Date Placeholder 1">
            <a:extLst>
              <a:ext uri="{7138DCA9-B8A4-4D90-B96F-5B0C05869228}">
                <a16:creationId xmlns:a16="http://schemas.microsoft.com/office/drawing/2010/main" id="{53A8D9DF-4EFF-486E-9402-66F3AA577E17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54F57E93-0CDF-4374-9317-1B33F7D655F1}">
        <p14:creationId xmlns:p14="http://schemas.microsoft.com/office/powerpoint/2010/main" val="1723556596378"/>
      </p:ext>
    </p:extLst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/Relationships>
</file>

<file path=ppt/slideMasters/slideMaster1.xml><?xml version="1.0" encoding="utf-8"?>
<p:sldMaste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Master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true" id="2" name="Slide Number Placeholder 5">
            <a:extLst>
              <a:ext uri="{80C4F32A-97CB-4DAC-9E71-69CA88890D29}">
                <a16:creationId xmlns:a16="http://schemas.microsoft.com/office/drawing/2010/main" id="{5C5FCE69-4300-4D2A-8FDA-F0DFDBA24BD1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3" name="Footer Placeholder 4">
            <a:extLst>
              <a:ext uri="{809178C5-A17B-412B-9A86-7BD34849D6D8}">
                <a16:creationId xmlns:a16="http://schemas.microsoft.com/office/drawing/2010/main" id="{17232CF9-4F56-4384-9011-542D5B0A5D95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4" name="Date Placeholder 3">
            <a:extLst>
              <a:ext uri="{4565D490-8A63-4CAF-B1DC-AF5731E76AF0}">
                <a16:creationId xmlns:a16="http://schemas.microsoft.com/office/drawing/2010/main" id="{7F1221D9-657A-46DE-B09F-4D88965BA6F7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5" name="Slide Number Placeholder 5">
            <a:extLst>
              <a:ext uri="{E8A0EAA0-941C-47F7-B8AE-827334AAF0CA}">
                <a16:creationId xmlns:a16="http://schemas.microsoft.com/office/drawing/2010/main" id="{C24FB1AA-87E1-4616-9DE8-74EC60B827F9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6" name="Footer Placeholder 4">
            <a:extLst>
              <a:ext uri="{65250E40-F1B0-4441-A8B7-CEE6185F2969}">
                <a16:creationId xmlns:a16="http://schemas.microsoft.com/office/drawing/2010/main" id="{045AB6F6-C695-47E1-88B0-EC5589A8EB73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7" name="Date Placeholder 3">
            <a:extLst>
              <a:ext uri="{765BB5CA-61AF-4832-BC68-C98096E4D484}">
                <a16:creationId xmlns:a16="http://schemas.microsoft.com/office/drawing/2010/main" id="{66926BB0-F5BA-4FC9-96AF-E7DB96F4056A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8" name="Slide Number Placeholder 5">
            <a:extLst>
              <a:ext uri="{98472322-13B2-4522-A501-A8C24A02CB81}">
                <a16:creationId xmlns:a16="http://schemas.microsoft.com/office/drawing/2010/main" id="{3CE501A0-EB1C-4757-8F7D-FF58A38278BE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9" name="Footer Placeholder 4">
            <a:extLst>
              <a:ext uri="{031008F4-E6FA-4BB2-BA56-CDB9F4DC2D2F}">
                <a16:creationId xmlns:a16="http://schemas.microsoft.com/office/drawing/2010/main" id="{81D54AC6-4BA5-41B0-9064-53D3910A04B2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10" name="Date Placeholder 3">
            <a:extLst>
              <a:ext uri="{6DA5AFE9-1BE7-4834-9940-4C5B925781A3}">
                <a16:creationId xmlns:a16="http://schemas.microsoft.com/office/drawing/2010/main" id="{A6048F72-79BA-4A36-BC2B-93B7DE79FF5D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id="11" name="Title Placeholder 1">
            <a:extLst>
              <a:ext uri="{9B2D0FB5-77A2-4F16-9581-2CB7E260AA74}">
                <a16:creationId xmlns:a16="http://schemas.microsoft.com/office/drawing/2010/main" id="{ED2718E0-14D8-4E90-A3DB-24FAFF4FABD3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579415" y="349043"/>
            <a:ext cx="7986922" cy="711679"/>
          </a:xfrm>
          <a:prstGeom prst="rect">
            <a:avLst/>
          </a:prstGeom>
        </p:spPr>
        <p:txBody>
          <a:bodyPr anchor="ctr" bIns="45720" lIns="91440" rIns="91440" rtlCol="0" tIns="45720">
            <a:noAutofit/>
          </a:bodyPr>
          <a:lstStyle/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12" name="Text Placeholder 2">
            <a:extLst>
              <a:ext uri="{5C2B9456-F459-4D27-AD48-E1F4E6172CFD}">
                <a16:creationId xmlns:a16="http://schemas.microsoft.com/office/drawing/2010/main" id="{AC2F3122-C18D-4DCB-9018-9B51E02C09FD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579415" y="1257919"/>
            <a:ext cx="7986922" cy="3218831"/>
          </a:xfrm>
          <a:prstGeom prst="rect">
            <a:avLst/>
          </a:prstGeom>
        </p:spPr>
        <p:txBody>
          <a:bodyPr bIns="45720" lIns="91440" rIns="91440" rtlCol="0" tIns="93600">
            <a:normAutofit fontScale="100000" lnSpcReduction="0"/>
          </a:bodyPr>
          <a:lstStyle/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hidden="false" id="13" name="Slide Number Placeholder 5">
            <a:extLst>
              <a:ext uri="{E972A1F4-0709-42DC-B86C-3D15A47FCB74}">
                <a16:creationId xmlns:a16="http://schemas.microsoft.com/office/drawing/2010/main" id="{FC8419E6-B01C-4237-86B7-962525F34C40}"/>
              </a:ext>
            </a:extLst>
          </p:cNvPr>
          <p:cNvSpPr>
            <a:spLocks noGrp="true"/>
          </p:cNvSpPr>
          <p:nvPr>
            <p:ph idx="4" sz="quarter" type="sldNum"/>
          </p:nvPr>
        </p:nvSpPr>
        <p:spPr>
          <a:xfrm rot="0">
            <a:off x="7767815" y="4695033"/>
            <a:ext cx="613018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r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false" id="14" name="Footer Placeholder 4">
            <a:extLst>
              <a:ext uri="{D783B075-AC55-49D0-BA43-82FA14145468}">
                <a16:creationId xmlns:a16="http://schemas.microsoft.com/office/drawing/2010/main" id="{1CFD83DA-C7F2-40FA-990B-D776B5A273F3}"/>
              </a:ext>
            </a:extLst>
          </p:cNvPr>
          <p:cNvSpPr>
            <a:spLocks noGrp="true"/>
          </p:cNvSpPr>
          <p:nvPr>
            <p:ph idx="3" sz="quarter" type="ftr"/>
          </p:nvPr>
        </p:nvSpPr>
        <p:spPr>
          <a:xfrm rot="0">
            <a:off x="2495550" y="4686300"/>
            <a:ext cx="5181600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ctr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false" id="15" name="Date Placeholder 3">
            <a:extLst>
              <a:ext uri="{33FCA5F8-8194-492E-B689-C7F3A2790698}">
                <a16:creationId xmlns:a16="http://schemas.microsoft.com/office/drawing/2010/main" id="{EA70C38A-3B94-40BB-8E52-F7C7D02DD276}"/>
              </a:ext>
            </a:extLst>
          </p:cNvPr>
          <p:cNvSpPr>
            <a:spLocks noGrp="true"/>
          </p:cNvSpPr>
          <p:nvPr>
            <p:ph idx="2" sz="half" type="dt"/>
          </p:nvPr>
        </p:nvSpPr>
        <p:spPr>
          <a:xfrm rot="0">
            <a:off x="762000" y="4695033"/>
            <a:ext cx="1639570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l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sldNum="0"/>
  <p:txStyles>
    <p:titleStyle>
      <a:lvl1pPr algn="l" lvl="0" rtl="false">
        <a:lnSpc>
          <a:spcPct val="100000"/>
        </a:lnSpc>
        <a:spcBef>
          <a:spcPct val="0"/>
        </a:spcBef>
        <a:buNone/>
        <a:defRPr b="1" dirty="0" i="0" lang="en-US" sz="2800">
          <a:solidFill>
            <a:schemeClr val="tx1"/>
          </a:solidFill>
          <a:latin typeface="Zoho Puvi"/>
        </a:defRPr>
      </a:lvl1pPr>
    </p:titleStyle>
    <p:bodyStyle>
      <a:lvl1pPr algn="l" indent="-342900" lvl="0" marL="342900" rtl="false">
        <a:spcBef>
          <a:spcPts val="1200"/>
        </a:spcBef>
        <a:buClr>
          <a:schemeClr val="accent1"/>
        </a:buClr>
        <a:buFont typeface="Arial"/>
        <a:buChar char="•"/>
        <a:defRPr b="0" dirty="0" i="0" lang="en-US" sz="1600">
          <a:solidFill>
            <a:schemeClr val="tx1"/>
          </a:solidFill>
          <a:latin typeface="Zoho Puvi"/>
        </a:defRPr>
      </a:lvl1pPr>
      <a:lvl2pPr algn="l" indent="-285750" lvl="1" marL="74295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400">
          <a:solidFill>
            <a:schemeClr val="bg1">
              <a:lumMod val="50000"/>
            </a:schemeClr>
          </a:solidFill>
          <a:latin typeface="Zoho Puvi"/>
        </a:defRPr>
      </a:lvl2pPr>
      <a:lvl3pPr algn="l" indent="-228600" lvl="2" marL="11430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200">
          <a:solidFill>
            <a:schemeClr val="bg1">
              <a:lumMod val="50000"/>
            </a:schemeClr>
          </a:solidFill>
          <a:latin typeface="Zoho Puvi"/>
        </a:defRPr>
      </a:lvl3pPr>
      <a:lvl4pPr algn="l" indent="-228600" lvl="3" marL="16002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000">
          <a:solidFill>
            <a:schemeClr val="bg1">
              <a:lumMod val="50000"/>
            </a:schemeClr>
          </a:solidFill>
          <a:latin typeface="Zoho Puvi"/>
        </a:defRPr>
      </a:lvl4pPr>
      <a:lvl5pPr algn="l" indent="-228600" lvl="4" marL="20574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Zoho Puvi"/>
        </a:defRPr>
      </a:lvl5pPr>
      <a:lvl6pPr algn="l" indent="-228600" lvl="5" marL="25146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6pPr>
      <a:lvl7pPr algn="l" indent="-228600" lvl="6" marL="29718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7pPr>
      <a:lvl8pPr algn="l" indent="-228600" lvl="7" marL="34290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8pPr>
      <a:lvl9pPr algn="l" indent="-228600" lvl="8" marL="38862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algn="l" lvl="0" marL="0" rtl="false">
        <a:defRPr dirty="0" lang="en-US" sz="1800">
          <a:solidFill>
            <a:schemeClr val="tx1"/>
          </a:solidFill>
          <a:latin typeface="+mn-lt"/>
        </a:defRPr>
      </a:lvl1pPr>
      <a:lvl2pPr algn="l" lvl="1" marL="457200" rtl="false">
        <a:defRPr dirty="0" lang="en-US" sz="1800">
          <a:solidFill>
            <a:schemeClr val="tx1"/>
          </a:solidFill>
          <a:latin typeface="+mn-lt"/>
        </a:defRPr>
      </a:lvl2pPr>
      <a:lvl3pPr algn="l" lvl="2" marL="914400" rtl="false">
        <a:defRPr dirty="0" lang="en-US" sz="1800">
          <a:solidFill>
            <a:schemeClr val="tx1"/>
          </a:solidFill>
          <a:latin typeface="+mn-lt"/>
        </a:defRPr>
      </a:lvl3pPr>
      <a:lvl4pPr algn="l" lvl="3" marL="1371600" rtl="false">
        <a:defRPr dirty="0" lang="en-US" sz="1800">
          <a:solidFill>
            <a:schemeClr val="tx1"/>
          </a:solidFill>
          <a:latin typeface="+mn-lt"/>
        </a:defRPr>
      </a:lvl4pPr>
      <a:lvl5pPr algn="l" lvl="4" marL="1828800" rtl="false">
        <a:defRPr dirty="0" lang="en-US" sz="1800">
          <a:solidFill>
            <a:schemeClr val="tx1"/>
          </a:solidFill>
          <a:latin typeface="+mn-lt"/>
        </a:defRPr>
      </a:lvl5pPr>
      <a:lvl6pPr algn="l" lvl="5" marL="2286000" rtl="false">
        <a:defRPr dirty="0" lang="en-US" sz="1800">
          <a:solidFill>
            <a:schemeClr val="tx1"/>
          </a:solidFill>
          <a:latin typeface="+mn-lt"/>
        </a:defRPr>
      </a:lvl6pPr>
      <a:lvl7pPr algn="l" lvl="6" marL="2743200" rtl="false">
        <a:defRPr dirty="0" lang="en-US" sz="1800">
          <a:solidFill>
            <a:schemeClr val="tx1"/>
          </a:solidFill>
          <a:latin typeface="+mn-lt"/>
        </a:defRPr>
      </a:lvl7pPr>
      <a:lvl8pPr algn="l" lvl="7" marL="3200400" rtl="false">
        <a:defRPr dirty="0" lang="en-US" sz="1800">
          <a:solidFill>
            <a:schemeClr val="tx1"/>
          </a:solidFill>
          <a:latin typeface="+mn-lt"/>
        </a:defRPr>
      </a:lvl8pPr>
      <a:lvl9pPr algn="l" lvl="8" marL="3657600" rtl="false">
        <a:defRPr dirty="0" lang="en-US" sz="180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2" Target="../media/image37.png" Type="http://schemas.openxmlformats.org/officeDocument/2006/relationships/image"/><Relationship Id="rId3" Target="../media/image4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.xml.rels><?xml version="1.0" encoding="UTF-8" standalone="no"?><Relationships xmlns="http://schemas.openxmlformats.org/package/2006/relationships"><Relationship Id="rId2" Target="https://www.manageengine.com/products/ad-manager/active-directory-migration-tool.html" TargetMode="External" Type="http://schemas.openxmlformats.org/officeDocument/2006/relationships/hyperlink"/><Relationship Id="rId3" Target="../media/image17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1.xml.rels><?xml version="1.0" encoding="UTF-8" standalone="no"?><Relationships xmlns="http://schemas.openxmlformats.org/package/2006/relationships"><Relationship Id="rId2" Target="../media/image19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2.xml.rels><?xml version="1.0" encoding="UTF-8" standalone="no"?><Relationships xmlns="http://schemas.openxmlformats.org/package/2006/relationships"><Relationship Id="rId2" Target="../media/image21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3.xml.rels><?xml version="1.0" encoding="UTF-8" standalone="no"?><Relationships xmlns="http://schemas.openxmlformats.org/package/2006/relationships"><Relationship Id="rId2" Target="../media/image22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4.xml.rels><?xml version="1.0" encoding="UTF-8" standalone="no"?><Relationships xmlns="http://schemas.openxmlformats.org/package/2006/relationships"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5.xml.rels><?xml version="1.0" encoding="UTF-8" standalone="no"?><Relationships xmlns="http://schemas.openxmlformats.org/package/2006/relationships"><Relationship Id="rId2" Target="../media/image23.png" Type="http://schemas.openxmlformats.org/officeDocument/2006/relationships/image"/><Relationship Id="rId3" Target="https://www.manageengine.com/products/ad-manager/" TargetMode="External" Type="http://schemas.openxmlformats.org/officeDocument/2006/relationships/hyperlink"/><Relationship Id="rId4" Target="https://www.manageengine.com/products/ad-manager/" TargetMode="External" Type="http://schemas.openxmlformats.org/officeDocument/2006/relationships/hyperlink"/><Relationship Id="rId5" Target="https://www.manageengine.com/products/ad-manager/" TargetMode="External" Type="http://schemas.openxmlformats.org/officeDocument/2006/relationships/hyperlink"/><Relationship Id="rId6" Target="https://www.manageengine.com/products/ad-manager/" TargetMode="External" Type="http://schemas.openxmlformats.org/officeDocument/2006/relationships/hyperlink"/><Relationship Id="rId7" Target="https://support@admanagerplus.com" TargetMode="External" Type="http://schemas.openxmlformats.org/officeDocument/2006/relationships/hyperlink"/><Relationship Id="rId8" Target="https://support@admanagerplus.com" TargetMode="External" Type="http://schemas.openxmlformats.org/officeDocument/2006/relationships/hyperlink"/><Relationship Id="rId9" Target="https://support@admanagerplus.com" TargetMode="External" Type="http://schemas.openxmlformats.org/officeDocument/2006/relationships/hyperlink"/><Relationship Id="rId10" Target="https://support@admanagerplus.com" TargetMode="External" Type="http://schemas.openxmlformats.org/officeDocument/2006/relationships/hyperlink"/><Relationship Id="rId11" Target="https://www.manageengine.com/products/ad-manager/download.html" TargetMode="External" Type="http://schemas.openxmlformats.org/officeDocument/2006/relationships/hyperlink"/><Relationship Id="rId12" Target="https://www.manageengine.com/products/ad-manager/download.html" TargetMode="External" Type="http://schemas.openxmlformats.org/officeDocument/2006/relationships/hyperlink"/><Relationship Id="rId13" Target="https://www.manageengine.com/products/ad-manager/download.html" TargetMode="External" Type="http://schemas.openxmlformats.org/officeDocument/2006/relationships/hyperlink"/><Relationship Id="rId14" Target="https://www.manageengine.com/products/ad-manager/download.html" TargetMode="External" Type="http://schemas.openxmlformats.org/officeDocument/2006/relationships/hyperlink"/><Relationship Id="rId15" Target="https://www.manageengine.com/products/ad-manager/download.html" TargetMode="External" Type="http://schemas.openxmlformats.org/officeDocument/2006/relationships/hyperlink"/><Relationship Id="rId16" Target="https://www.manageengine.com/products/ad-manager/" TargetMode="External" Type="http://schemas.openxmlformats.org/officeDocument/2006/relationships/hyperlink"/><Relationship Id="rId17" Target="https://www.manageengine.com/products/ad-manager/" TargetMode="External" Type="http://schemas.openxmlformats.org/officeDocument/2006/relationships/hyperlink"/><Relationship Id="rId18" Target="../media/image27.png" Type="http://schemas.openxmlformats.org/officeDocument/2006/relationships/image"/><Relationship Id="rId19" Target="../media/image28.png" Type="http://schemas.openxmlformats.org/officeDocument/2006/relationships/image"/><Relationship Id="rId20" Target="../media/image29.png" Type="http://schemas.openxmlformats.org/officeDocument/2006/relationships/image"/><Relationship Id="rId21" Target="../media/image30.png" Type="http://schemas.openxmlformats.org/officeDocument/2006/relationships/image"/><Relationship Id="rId22" Target="../media/image32.png" Type="http://schemas.openxmlformats.org/officeDocument/2006/relationships/image"/><Relationship Id="rId23" Target="../media/image33.png" Type="http://schemas.openxmlformats.org/officeDocument/2006/relationships/image"/><Relationship Id="rId24" Target="https://www.manageengine.com/products/ad-manager/demo.html" TargetMode="External" Type="http://schemas.openxmlformats.org/officeDocument/2006/relationships/hyperlink"/><Relationship Id="rId25" Target="https://www.manageengine.com/products/ad-manager/demo.html" TargetMode="External" Type="http://schemas.openxmlformats.org/officeDocument/2006/relationships/hyperlink"/><Relationship Id="rId1" Target="../slideLayouts/slideLayout2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3.xml.rels><?xml version="1.0" encoding="UTF-8" standalone="no"?><Relationships xmlns="http://schemas.openxmlformats.org/package/2006/relationships"><Relationship Id="rId2" Target="../media/image8.png" Type="http://schemas.openxmlformats.org/officeDocument/2006/relationships/image"/><Relationship Id="rId3" Target="../media/image35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2" Target="../media/image9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6.xml.rels><?xml version="1.0" encoding="UTF-8" standalone="no"?><Relationships xmlns="http://schemas.openxmlformats.org/package/2006/relationships"><Relationship Id="rId2" Target="https://www.manageengine.com/products/ad-manager/windows-ad-account-provisioning-templates.html#bulk-user-provisioning-templates" TargetMode="External" Type="http://schemas.openxmlformats.org/officeDocument/2006/relationships/hyperlink"/><Relationship Id="rId3" Target="../media/image12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2" Target="https://www.manageengine.com/products/ad-manager/active-directory-ou-management.html" TargetMode="External" Type="http://schemas.openxmlformats.org/officeDocument/2006/relationships/hyperlink"/><Relationship Id="rId3" Target="https://www.manageengine.com/products/ad-manager/active-directory-ou-management.html" TargetMode="External" Type="http://schemas.openxmlformats.org/officeDocument/2006/relationships/hyperlink"/><Relationship Id="rId4" Target="../media/image13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8.xml.rels><?xml version="1.0" encoding="UTF-8" standalone="no"?><Relationships xmlns="http://schemas.openxmlformats.org/package/2006/relationships"><Relationship Id="rId2" Target="../media/image35.png" Type="http://schemas.openxmlformats.org/officeDocument/2006/relationships/image"/><Relationship Id="rId3" Target="../media/image14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.xml.rels><?xml version="1.0" encoding="UTF-8" standalone="no"?><Relationships xmlns="http://schemas.openxmlformats.org/package/2006/relationships"><Relationship Id="rId2" Target="https://www.manageengine.com/products/ad-manager/active-directory-gpo-management.html" TargetMode="External" Type="http://schemas.openxmlformats.org/officeDocument/2006/relationships/hyperlink"/><Relationship Id="rId3" Target="https://www.manageengine.com/products/ad-manager/active-directory-gpo-management.html" TargetMode="External" Type="http://schemas.openxmlformats.org/officeDocument/2006/relationships/hyperlink"/><Relationship Id="rId4" Target="../media/image15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D2806580-766C-4A91-B58E-EC5CE1F7A6E4}">
                <a16:creationId xmlns:a16="http://schemas.microsoft.com/office/drawing/2010/main" id="{15F452B6-AC48-46F8-B8F6-2704F51EC87B}"/>
              </a:ext>
            </a:extLst>
          </p:cNvPr>
          <p:cNvSpPr txBox="1"/>
          <p:nvPr/>
        </p:nvSpPr>
        <p:spPr>
          <a:xfrm flipH="false" flipV="false" rot="0">
            <a:off x="371475" y="1073991"/>
            <a:ext cx="5760606" cy="287434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lnSpc>
                <a:spcPct val="95000"/>
              </a:lnSpc>
              <a:defRPr dirty="0" lang="en-US" sz="1400"/>
            </a:pP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A</a:t>
            </a:r>
            <a:r>
              <a:rPr b="1" dirty="0" lang="en-US" sz="4800">
                <a:solidFill>
                  <a:schemeClr val="bg1"/>
                </a:solidFill>
                <a:latin typeface="Zoho Puvi-heavy"/>
              </a:rPr>
              <a:t> </a:t>
            </a:r>
            <a:r>
              <a:rPr b="1" dirty="0" lang="en-US" sz="4800">
                <a:solidFill>
                  <a:srgbClr val="00df82"/>
                </a:solidFill>
                <a:latin typeface="Zoho Puvi-heavy"/>
              </a:rPr>
              <a:t>powerful</a:t>
            </a:r>
            <a:r>
              <a:rPr b="1" dirty="0" lang="en-US" sz="4800">
                <a:solidFill>
                  <a:srgbClr val="00df82"/>
                </a:solidFill>
                <a:latin typeface="Zoho Puvi-heavy"/>
              </a:rPr>
              <a:t> </a:t>
            </a:r>
            <a:r>
              <a:rPr b="1" dirty="0" lang="en-US" sz="4800">
                <a:solidFill>
                  <a:srgbClr val="00df82"/>
                </a:solidFill>
                <a:latin typeface="Zoho Puvi-heavy"/>
              </a:rPr>
              <a:t>tool</a:t>
            </a: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 </a:t>
            </a: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for </a:t>
            </a: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Active Directory </a:t>
            </a: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m</a:t>
            </a: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anagement</a:t>
            </a:r>
            <a:r>
              <a:rPr b="1" dirty="0" lang="en-US" sz="4800">
                <a:solidFill>
                  <a:srgbClr val="edfff7"/>
                </a:solidFill>
                <a:latin typeface="Zoho Puvi-heavy"/>
              </a:rPr>
              <a:t> and automation</a:t>
            </a:r>
            <a:endParaRPr b="1" dirty="0" lang="en-US" sz="4800">
              <a:solidFill>
                <a:srgbClr val="edfff7"/>
              </a:solidFill>
              <a:latin typeface="Zoho Puvi-heavy"/>
            </a:endParaRPr>
          </a:p>
        </p:txBody>
      </p:sp>
      <p:pic>
        <p:nvPicPr>
          <p:cNvPr id="3" name="">
            <a:extLst>
              <a:ext uri="{6282A756-AC8A-4B72-89C8-D36D7798A63A}">
                <a16:creationId xmlns:a16="http://schemas.microsoft.com/office/drawing/2010/main" id="{B8EDE074-7031-4166-8AD0-E9BAD3D5FD84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flipH="true" flipV="false" rot="0">
            <a:off x="-20774" y="0"/>
            <a:ext cx="3247091" cy="3086062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B80A741C-0B04-489F-9538-4140C5618E40}">
                <a16:creationId xmlns:a16="http://schemas.microsoft.com/office/drawing/2010/main" id="{B10B92A5-5C26-4F54-B561-EC68ABE9CC2E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5966050" y="1776469"/>
            <a:ext cx="3235804" cy="3432762"/>
          </a:xfrm>
          <a:prstGeom prst="rect">
            <a:avLst/>
          </a:prstGeom>
          <a:noFill/>
        </p:spPr>
      </p:pic>
      <p:sp>
        <p:nvSpPr>
          <p:cNvPr id="5" name="">
            <a:extLst>
              <a:ext uri="{06F7FDB7-8AC1-4BA0-A077-E13C1E4AFE87}">
                <a16:creationId xmlns:a16="http://schemas.microsoft.com/office/drawing/2010/main" id="{D08038E3-5200-4D85-AC8C-355A7A63543D}"/>
              </a:ext>
            </a:extLst>
          </p:cNvPr>
          <p:cNvSpPr txBox="1"/>
          <p:nvPr/>
        </p:nvSpPr>
        <p:spPr>
          <a:xfrm flipH="false" flipV="false" rot="0">
            <a:off x="407327" y="688271"/>
            <a:ext cx="2474680" cy="369503"/>
          </a:xfrm>
          <a:prstGeom prst="rect">
            <a:avLst/>
          </a:prstGeom>
        </p:spPr>
        <p:txBody>
          <a:bodyPr anchor="ctr" bIns="47625" lIns="95250" rIns="95250" rtlCol="0" tIns="47625">
            <a:spAutoFit/>
          </a:bodyPr>
          <a:lstStyle/>
          <a:p>
            <a:pPr algn="l">
              <a:lnSpc>
                <a:spcPct val="90000"/>
              </a:lnSpc>
              <a:defRPr dirty="0" lang="en-US" sz="1400"/>
            </a:pPr>
            <a:r>
              <a:rPr b="0" dirty="0" lang="en-US" sz="2000">
                <a:solidFill>
                  <a:schemeClr val="bg1"/>
                </a:solidFill>
                <a:latin typeface="Zoho Puvi"/>
              </a:rPr>
              <a:t>ADManager</a:t>
            </a:r>
            <a:r>
              <a:rPr b="0" dirty="0" lang="en-US" sz="2000">
                <a:solidFill>
                  <a:schemeClr val="bg1"/>
                </a:solidFill>
                <a:latin typeface="Zoho Puvi"/>
              </a:rPr>
              <a:t> Plus</a:t>
            </a:r>
            <a:endParaRPr b="0" dirty="0" lang="en-US" sz="2000">
              <a:solidFill>
                <a:schemeClr val="bg1"/>
              </a:solidFill>
              <a:latin typeface="Zoho Puvi"/>
            </a:endParaRPr>
          </a:p>
        </p:txBody>
      </p:sp>
    </p:spTree>
    <p:extLst>
      <p:ext uri="{90A4F178-F81D-4D72-A4DD-07AAB92B7170}">
        <p14:creationId xmlns:p14="http://schemas.microsoft.com/office/powerpoint/2010/main" val="1723556596398"/>
      </p:ext>
    </p:extLst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C87237F2-976D-4C97-8115-42E4CBD49539}">
                <a16:creationId xmlns:a16="http://schemas.microsoft.com/office/drawing/2010/main" id="{93B35BD0-18BE-44EA-8F3D-6773660481C0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Migration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83F158D6-7DFC-4E2C-8018-B627DBB62D43}">
                <a16:creationId xmlns:a16="http://schemas.microsoft.com/office/drawing/2010/main" id="{CCF9E09F-D684-4384-ACFB-B9C1440D9C1D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6585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•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Simplify </a:t>
            </a:r>
            <a:r>
              <a:rPr b="0" dirty="0" i="0" lang="en-US" sz="1000">
                <a:solidFill>
                  <a:srgbClr val="edfff7"/>
                </a:solidFill>
                <a:latin typeface="Zoho Puvi"/>
                <a:hlinkClick r:id="rId2"/>
              </a:rPr>
              <a:t>AD migrations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with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ADManager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Plus. Easily migrate users, groups, contacts, and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GPOs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across trusted forests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in your AD environment,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with or without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the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Active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Directory Migration Tool (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ADM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T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)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.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4" name="">
            <a:extLst>
              <a:ext uri="{AC29A07E-C80A-4715-9297-54450B815283}">
                <a16:creationId xmlns:a16="http://schemas.microsoft.com/office/drawing/2010/main" id="{1FD4B920-044F-434A-8E4A-ECE4A8A8A545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5" name="">
              <a:extLst>
                <a:ext uri="{01CEBAA7-9ED6-409E-A0DA-3E3F82F66918}">
                  <a16:creationId xmlns:a16="http://schemas.microsoft.com/office/drawing/2010/main" id="{B7809A7E-58DB-4F3A-9773-3455AF2C3D7E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6" name="">
              <a:extLst>
                <a:ext uri="{7F36F870-046B-4B6B-8760-6999A4B6E780}">
                  <a16:creationId xmlns:a16="http://schemas.microsoft.com/office/drawing/2010/main" id="{9800ED14-8305-4439-9B32-61BD6F0E4402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pic>
        <p:nvPicPr>
          <p:cNvPr id="7" name="">
            <a:extLst>
              <a:ext uri="{0A4ECF89-7178-4F26-A8B8-DB6A56E1BF87}">
                <a16:creationId xmlns:a16="http://schemas.microsoft.com/office/drawing/2010/main" id="{6270E4A3-81D9-4996-930C-5E08599D5206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3048000" y="1762125"/>
            <a:ext cx="7467600" cy="4708228"/>
          </a:xfrm>
          <a:prstGeom prst="rect">
            <a:avLst/>
          </a:prstGeom>
          <a:noFill/>
        </p:spPr>
      </p:pic>
    </p:spTree>
    <p:extLst>
      <p:ext uri="{C95B5B40-7EF7-4E91-8929-519BB99309FE}">
        <p14:creationId xmlns:p14="http://schemas.microsoft.com/office/powerpoint/2010/main" val="1723556596416"/>
      </p:ext>
    </p:extLst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6ED8FDDB-2C70-48E8-9408-5CF1D7CF8ACC}">
                <a16:creationId xmlns:a16="http://schemas.microsoft.com/office/drawing/2010/main" id="{5F2128EF-6FA6-49E9-AAEF-905AC915A555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Delete</a:t>
            </a: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 </a:t>
            </a: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and d</a:t>
            </a: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isable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 policy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8E30B078-33E7-48AE-859D-5B7E39473EDB}">
                <a16:creationId xmlns:a16="http://schemas.microsoft.com/office/drawing/2010/main" id="{DC10E4A3-F950-4574-9396-0D300C6A07D6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6585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•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Define domain-specific policies for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user accounts in A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D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to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autom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at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e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actions such as deleting or disabling home folders, roaming profiles, Microsoft 36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5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and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Google Workspace accounts, and more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.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4" name="">
            <a:extLst>
              <a:ext uri="{E7C84B03-705F-4D26-AB71-FB869B3DC108}">
                <a16:creationId xmlns:a16="http://schemas.microsoft.com/office/drawing/2010/main" id="{552F841B-2028-48F5-A594-77E901E4BB76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5" name="">
              <a:extLst>
                <a:ext uri="{3BCBB7FA-47D2-493B-93B7-261504326496}">
                  <a16:creationId xmlns:a16="http://schemas.microsoft.com/office/drawing/2010/main" id="{AFD9BCFC-331E-4F96-A5F7-C8ED9BE08074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6" name="">
              <a:extLst>
                <a:ext uri="{401FF9E8-4392-4E9B-BCEB-AFCDA332B57F}">
                  <a16:creationId xmlns:a16="http://schemas.microsoft.com/office/drawing/2010/main" id="{3E5E8C90-B4A2-4219-88B5-A23B3564782C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pic>
        <p:nvPicPr>
          <p:cNvPr id="7" name="">
            <a:extLst>
              <a:ext uri="{A237F252-3B75-4FF8-A757-C9CA40921545}">
                <a16:creationId xmlns:a16="http://schemas.microsoft.com/office/drawing/2010/main" id="{C8295D55-A669-420E-A00D-BC550CE36D4B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3048000" y="1762125"/>
            <a:ext cx="7467600" cy="4708228"/>
          </a:xfrm>
          <a:prstGeom prst="rect">
            <a:avLst/>
          </a:prstGeom>
          <a:noFill/>
        </p:spPr>
      </p:pic>
    </p:spTree>
    <p:extLst>
      <p:ext uri="{97530985-0548-4E1E-B1C6-269875F28D16}">
        <p14:creationId xmlns:p14="http://schemas.microsoft.com/office/powerpoint/2010/main" val="1723556596417"/>
      </p:ext>
    </p:extLst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A11EC849-6715-4EDD-91BC-486FB13B2962}">
                <a16:creationId xmlns:a16="http://schemas.microsoft.com/office/drawing/2010/main" id="{BE0F29DC-526A-41FA-A660-4A704291D21C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Real-time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notifications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A2873423-995D-4130-A239-63859AD6376E}">
                <a16:creationId xmlns:a16="http://schemas.microsoft.com/office/drawing/2010/main" id="{E3284B43-7DCF-4583-9FD6-3FEA47B06806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6585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•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Configure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ADManager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Plus to notify administrators or technicians of any AD changes via SMS or email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Create notification templates and profiles for custom messages and recipient configurations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4" name="">
            <a:extLst>
              <a:ext uri="{70E90FE1-EAE6-4FA6-A23E-8B56B298D068}">
                <a16:creationId xmlns:a16="http://schemas.microsoft.com/office/drawing/2010/main" id="{0C0196D1-2255-41A1-A35C-6115DA39F9FD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5" name="">
              <a:extLst>
                <a:ext uri="{3CEB94CC-348B-4582-83FA-2D0253A79899}">
                  <a16:creationId xmlns:a16="http://schemas.microsoft.com/office/drawing/2010/main" id="{35502779-7D1F-4A15-B164-2295B5014FE5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6" name="">
              <a:extLst>
                <a:ext uri="{FA1A289B-BDAD-4BD4-AA45-EF6822E51671}">
                  <a16:creationId xmlns:a16="http://schemas.microsoft.com/office/drawing/2010/main" id="{58D59276-C3A6-49E5-B606-CAFCD95FB47D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pic>
        <p:nvPicPr>
          <p:cNvPr id="7" name="">
            <a:extLst>
              <a:ext uri="{7C57084D-F777-4028-B216-E129CA98BFDA}">
                <a16:creationId xmlns:a16="http://schemas.microsoft.com/office/drawing/2010/main" id="{4B2786FA-D06C-4D26-986D-AE608D438F0E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3048000" y="1762125"/>
            <a:ext cx="7467600" cy="4708228"/>
          </a:xfrm>
          <a:prstGeom prst="rect">
            <a:avLst/>
          </a:prstGeom>
          <a:noFill/>
        </p:spPr>
      </p:pic>
    </p:spTree>
    <p:extLst>
      <p:ext uri="{0C71F230-1EA4-4084-A68E-7F06A2DC7759}">
        <p14:creationId xmlns:p14="http://schemas.microsoft.com/office/powerpoint/2010/main" val="1723556596419"/>
      </p:ext>
    </p:extLst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7860AD32-4E03-4881-A06E-B40F5298EC25}">
                <a16:creationId xmlns:a16="http://schemas.microsoft.com/office/drawing/2010/main" id="{BAA236C4-1C01-4E11-90D2-006440558EA3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Montmorency's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u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ser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a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dmin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a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lly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BC8BBE4D-9AAB-42E0-9DA6-498B0DEF2D0F}">
                <a16:creationId xmlns:a16="http://schemas.microsoft.com/office/drawing/2010/main" id="{EDE0CA09-F1CB-40C2-9423-8A189060CACB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2050065"/>
            <a:ext cx="2278742" cy="2454354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•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College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Montmorency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enrolls 6,000+ new students annually, making AD user creation resource-intensive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Most user attributes are consistent, but transferring data from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CSV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to AD accurately is challenging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Efficient management can significantly reduce time and resource use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4" name="">
            <a:extLst>
              <a:ext uri="{7B72EE8E-129E-4A3D-8B74-55E313233535}">
                <a16:creationId xmlns:a16="http://schemas.microsoft.com/office/drawing/2010/main" id="{BFBAF947-E0A6-44E0-B8B5-3225F900AD94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5" name="">
              <a:extLst>
                <a:ext uri="{5F3FE9F5-011A-41D9-8E7B-2BE351FD6938}">
                  <a16:creationId xmlns:a16="http://schemas.microsoft.com/office/drawing/2010/main" id="{6F6B0ED3-B4CA-4BAB-AA1B-237F99EF457A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6" name="">
              <a:extLst>
                <a:ext uri="{809195EE-6143-4069-9062-87A1FF48405A}">
                  <a16:creationId xmlns:a16="http://schemas.microsoft.com/office/drawing/2010/main" id="{93FCA8FD-0F5B-47FF-9498-4AE3FA3C65E0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USE CASE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sp>
        <p:nvSpPr>
          <p:cNvPr id="7" name="">
            <a:extLst>
              <a:ext uri="{44C37028-08E5-43DC-851E-D5527C0759C7}">
                <a16:creationId xmlns:a16="http://schemas.microsoft.com/office/drawing/2010/main" id="{3A2663BC-66A4-4A5C-AF97-74FD29C65183}"/>
              </a:ext>
            </a:extLst>
          </p:cNvPr>
          <p:cNvSpPr txBox="1"/>
          <p:nvPr/>
        </p:nvSpPr>
        <p:spPr>
          <a:xfrm flipH="false" flipV="false" rot="0">
            <a:off x="503701" y="1743075"/>
            <a:ext cx="1905000" cy="30855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lang="en-US">
                <a:solidFill>
                  <a:srgbClr val="00df82"/>
                </a:solidFill>
                <a:latin typeface="Zoho Puvi"/>
              </a:rPr>
              <a:t>Business </a:t>
            </a:r>
            <a:r>
              <a:rPr b="1" dirty="0" lang="en-US">
                <a:solidFill>
                  <a:srgbClr val="00df82"/>
                </a:solidFill>
                <a:latin typeface="Zoho Puvi"/>
              </a:rPr>
              <a:t>challenge</a:t>
            </a:r>
            <a:endParaRPr b="1" dirty="0" lang="en-US">
              <a:solidFill>
                <a:srgbClr val="00df82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F7D09BFA-B26B-428A-BB43-1EACAA03B2B2}">
                <a16:creationId xmlns:a16="http://schemas.microsoft.com/office/drawing/2010/main" id="{BBA53C4F-D294-4348-9145-60C4E8F34270}"/>
              </a:ext>
            </a:extLst>
          </p:cNvPr>
          <p:cNvSpPr txBox="1">
            <a:spLocks noGrp="true"/>
          </p:cNvSpPr>
          <p:nvPr/>
        </p:nvSpPr>
        <p:spPr>
          <a:xfrm rot="0">
            <a:off x="3095625" y="2291086"/>
            <a:ext cx="2439419" cy="2454354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•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Pre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defined templates simplify setting up user attributes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CSV bulk-user import for easy data transfer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All-in-one tool for AD management and user administration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Intuitive interface with detailed, easy-to-understand reports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9" name="">
            <a:extLst>
              <a:ext uri="{EAFA3186-775A-4521-AF82-7A776E1DA43E}">
                <a16:creationId xmlns:a16="http://schemas.microsoft.com/office/drawing/2010/main" id="{1D86877F-EC55-4285-9FAC-C8512A158F98}"/>
              </a:ext>
            </a:extLst>
          </p:cNvPr>
          <p:cNvSpPr txBox="1"/>
          <p:nvPr/>
        </p:nvSpPr>
        <p:spPr>
          <a:xfrm flipH="false" flipV="false" rot="0">
            <a:off x="3095625" y="1743075"/>
            <a:ext cx="3899630" cy="564508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10000"/>
              </a:lnSpc>
              <a:defRPr dirty="0" lang="en-US" sz="1400"/>
            </a:pPr>
            <a:r>
              <a:rPr b="1" dirty="0" err="1" lang="en-US">
                <a:solidFill>
                  <a:srgbClr val="00df82"/>
                </a:solidFill>
                <a:latin typeface="Zoho Puvi"/>
              </a:rPr>
              <a:t>ADManager</a:t>
            </a:r>
            <a:r>
              <a:rPr b="1" dirty="0" lang="en-US">
                <a:solidFill>
                  <a:srgbClr val="00df82"/>
                </a:solidFill>
                <a:latin typeface="Zoho Puvi"/>
              </a:rPr>
              <a:t> Plus</a:t>
            </a:r>
          </a:p>
          <a:p>
            <a:pPr>
              <a:lnSpc>
                <a:spcPct val="110000"/>
              </a:lnSpc>
              <a:defRPr dirty="0" lang="en-US" sz="1400"/>
            </a:pPr>
            <a:r>
              <a:rPr b="1" cap="small" dirty="0" lang="en-US">
                <a:solidFill>
                  <a:srgbClr val="00df82"/>
                </a:solidFill>
                <a:latin typeface="Zoho Puvi"/>
              </a:rPr>
              <a:t>F</a:t>
            </a:r>
            <a:r>
              <a:rPr b="1" cap="small" dirty="0" lang="en-US">
                <a:solidFill>
                  <a:srgbClr val="00df82"/>
                </a:solidFill>
                <a:latin typeface="Zoho Puvi"/>
              </a:rPr>
              <a:t>or </a:t>
            </a:r>
            <a:r>
              <a:rPr b="1" cap="none" dirty="0" lang="en-US">
                <a:solidFill>
                  <a:srgbClr val="00df82"/>
                </a:solidFill>
                <a:latin typeface="Zoho Puvi"/>
              </a:rPr>
              <a:t>C</a:t>
            </a:r>
            <a:r>
              <a:rPr b="1" cap="none" dirty="0" lang="en-US">
                <a:solidFill>
                  <a:srgbClr val="00df82"/>
                </a:solidFill>
                <a:latin typeface="Zoho Puvi"/>
              </a:rPr>
              <a:t>ollege</a:t>
            </a:r>
            <a:r>
              <a:rPr b="1" cap="small" dirty="0" lang="en-US">
                <a:solidFill>
                  <a:srgbClr val="00df82"/>
                </a:solidFill>
                <a:latin typeface="Zoho Puvi"/>
              </a:rPr>
              <a:t> </a:t>
            </a:r>
            <a:r>
              <a:rPr b="1" cap="none" dirty="0" err="1" lang="en-US">
                <a:solidFill>
                  <a:srgbClr val="00df82"/>
                </a:solidFill>
                <a:latin typeface="Zoho Puvi"/>
              </a:rPr>
              <a:t>Montmorency</a:t>
            </a:r>
            <a:endParaRPr b="1" cap="none" dirty="0" err="1" lang="en-US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0" name="">
            <a:extLst>
              <a:ext uri="{33B5030F-279F-4F30-AE37-B908E299330B}">
                <a16:creationId xmlns:a16="http://schemas.microsoft.com/office/drawing/2010/main" id="{D735A2F6-3738-4F62-8797-2AA301F08FF9}"/>
              </a:ext>
            </a:extLst>
          </p:cNvPr>
          <p:cNvSpPr/>
          <p:nvPr/>
        </p:nvSpPr>
        <p:spPr>
          <a:xfrm flipH="false" flipV="false" rot="0">
            <a:off x="5947534" y="1615792"/>
            <a:ext cx="2835354" cy="3906402"/>
          </a:xfrm>
          <a:prstGeom prst="roundRect">
            <a:avLst>
              <a:gd fmla="val 5479" name="adj"/>
            </a:avLst>
          </a:prstGeom>
          <a:solidFill>
            <a:srgbClr val="00df82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00df82"/>
                </a:solidFill>
              </a:rPr>
              <a:t/>
            </a:r>
            <a:endParaRPr dirty="0" lang="en-US">
              <a:solidFill>
                <a:srgbClr val="00df82"/>
              </a:solidFill>
            </a:endParaRPr>
          </a:p>
        </p:txBody>
      </p:sp>
      <p:sp>
        <p:nvSpPr>
          <p:cNvPr id="11" name="">
            <a:extLst>
              <a:ext uri="{B540FBD1-2192-43E0-BE94-E55AFD07CAFD}">
                <a16:creationId xmlns:a16="http://schemas.microsoft.com/office/drawing/2010/main" id="{9D19C446-458D-4DAA-8881-23E7FA4BFC3B}"/>
              </a:ext>
            </a:extLst>
          </p:cNvPr>
          <p:cNvSpPr txBox="1"/>
          <p:nvPr/>
        </p:nvSpPr>
        <p:spPr>
          <a:xfrm flipH="false" flipV="false" rot="0">
            <a:off x="6143272" y="4254922"/>
            <a:ext cx="2364638" cy="689467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29999"/>
              </a:lnSpc>
              <a:defRPr dirty="0" lang="en-US" sz="1400"/>
            </a:pPr>
            <a:r>
              <a:rPr b="0" dirty="0" lang="en-US" sz="1000">
                <a:latin typeface="Zoho Puvi"/>
              </a:rPr>
              <a:t>—</a:t>
            </a:r>
            <a:r>
              <a:rPr b="0" dirty="0" lang="en-US" sz="1000">
                <a:latin typeface="Zoho Puvi"/>
              </a:rPr>
              <a:t>Cuauhtemoc </a:t>
            </a:r>
            <a:r>
              <a:rPr b="0" dirty="0" err="1" lang="en-US" sz="1000">
                <a:latin typeface="Zoho Puvi"/>
              </a:rPr>
              <a:t>Gagnon</a:t>
            </a:r>
            <a:r>
              <a:rPr b="0" dirty="0" lang="en-US" sz="1000">
                <a:latin typeface="Zoho Puvi"/>
              </a:rPr>
              <a:t>, </a:t>
            </a:r>
            <a:br>
              <a:rPr b="0" dirty="0" lang="en-US" sz="1000">
                <a:latin typeface="Zoho Puvi"/>
              </a:rPr>
            </a:br>
            <a:r>
              <a:rPr b="0" dirty="0" lang="en-US" sz="1000">
                <a:latin typeface="Zoho Puvi"/>
              </a:rPr>
              <a:t>IT </a:t>
            </a:r>
            <a:r>
              <a:rPr b="0" dirty="0" lang="en-US" sz="1000">
                <a:latin typeface="Zoho Puvi"/>
              </a:rPr>
              <a:t>i</a:t>
            </a:r>
            <a:r>
              <a:rPr b="0" dirty="0" lang="en-US" sz="1000">
                <a:latin typeface="Zoho Puvi"/>
              </a:rPr>
              <a:t>nfrastructure </a:t>
            </a:r>
            <a:r>
              <a:rPr b="0" dirty="0" lang="en-US" sz="1000">
                <a:latin typeface="Zoho Puvi"/>
              </a:rPr>
              <a:t>t</a:t>
            </a:r>
            <a:r>
              <a:rPr b="0" dirty="0" lang="en-US" sz="1000">
                <a:latin typeface="Zoho Puvi"/>
              </a:rPr>
              <a:t>echnician, College </a:t>
            </a:r>
            <a:r>
              <a:rPr b="0" dirty="0" err="1" lang="en-US" sz="1000">
                <a:latin typeface="Zoho Puvi"/>
              </a:rPr>
              <a:t>Montmorency</a:t>
            </a:r>
            <a:endParaRPr b="0" dirty="0" err="1" lang="en-US" sz="1000">
              <a:latin typeface="Zoho Puvi"/>
            </a:endParaRPr>
          </a:p>
        </p:txBody>
      </p:sp>
      <p:sp>
        <p:nvSpPr>
          <p:cNvPr id="12" name="">
            <a:extLst>
              <a:ext uri="{FBF44D9C-BB5E-450D-8964-62C4DDD4DC97}">
                <a16:creationId xmlns:a16="http://schemas.microsoft.com/office/drawing/2010/main" id="{91159A7C-08DE-4859-8CE0-C5A6DFE77E74}"/>
              </a:ext>
            </a:extLst>
          </p:cNvPr>
          <p:cNvSpPr/>
          <p:nvPr/>
        </p:nvSpPr>
        <p:spPr>
          <a:xfrm flipH="false" flipV="false" rot="21540000">
            <a:off x="6199498" y="2409339"/>
            <a:ext cx="2140429" cy="31371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3" name="">
            <a:extLst>
              <a:ext uri="{D4D72B3D-8176-47F5-929D-8E9197A8DA2A}">
                <a16:creationId xmlns:a16="http://schemas.microsoft.com/office/drawing/2010/main" id="{AC5B7202-F263-424A-A79D-4395B364D6C3}"/>
              </a:ext>
            </a:extLst>
          </p:cNvPr>
          <p:cNvSpPr txBox="1"/>
          <p:nvPr/>
        </p:nvSpPr>
        <p:spPr>
          <a:xfrm flipH="false" flipV="false" rot="0">
            <a:off x="6143272" y="2071163"/>
            <a:ext cx="2362085" cy="2115588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29999"/>
              </a:lnSpc>
              <a:defRPr dirty="0" lang="en-US" sz="1400"/>
            </a:pPr>
            <a:r>
              <a:rPr b="0" dirty="0" lang="en-US" sz="1200">
                <a:latin typeface="Zoho Puvi"/>
              </a:rPr>
              <a:t>I have to recreate more than </a:t>
            </a:r>
            <a:r>
              <a:rPr dirty="0" lang="en-US" sz="1800">
                <a:latin typeface="Zoho Puvi-demi_bold"/>
              </a:rPr>
              <a:t>6</a:t>
            </a:r>
            <a:r>
              <a:rPr dirty="0" lang="en-US" sz="1800">
                <a:latin typeface="Zoho Puvi-demi_bold"/>
              </a:rPr>
              <a:t>,</a:t>
            </a:r>
            <a:r>
              <a:rPr dirty="0" lang="en-US" sz="1800">
                <a:latin typeface="Zoho Puvi-demi_bold"/>
              </a:rPr>
              <a:t>000 users yearly</a:t>
            </a:r>
            <a:r>
              <a:rPr dirty="0" lang="en-US" sz="1200">
                <a:latin typeface="Zoho Puvi-medium"/>
              </a:rPr>
              <a:t>.</a:t>
            </a:r>
            <a:r>
              <a:rPr dirty="0" lang="en-US" sz="1200">
                <a:latin typeface="Zoho Puvi-medium"/>
              </a:rPr>
              <a:t> </a:t>
            </a:r>
            <a:r>
              <a:rPr b="0" dirty="0" err="1" lang="en-US" sz="1200">
                <a:latin typeface="Zoho Puvi"/>
              </a:rPr>
              <a:t>ADManager</a:t>
            </a:r>
            <a:r>
              <a:rPr b="0" dirty="0" lang="en-US" sz="1200">
                <a:latin typeface="Zoho Puvi"/>
              </a:rPr>
              <a:t> </a:t>
            </a:r>
            <a:r>
              <a:rPr b="0" dirty="0" lang="en-US" sz="1200">
                <a:latin typeface="Zoho Puvi"/>
              </a:rPr>
              <a:t>Plus</a:t>
            </a:r>
            <a:r>
              <a:rPr b="0" dirty="0" lang="en-US" sz="1200">
                <a:latin typeface="Zoho Puvi"/>
              </a:rPr>
              <a:t> help create these in less than a few hours</a:t>
            </a:r>
            <a:r>
              <a:rPr b="0" dirty="0" lang="en-US" sz="1200">
                <a:latin typeface="Zoho Puvi"/>
              </a:rPr>
              <a:t>.</a:t>
            </a:r>
            <a:r>
              <a:rPr dirty="0" lang="en-US" sz="1200">
                <a:latin typeface="Zoho Puvi-medium"/>
              </a:rPr>
              <a:t> </a:t>
            </a:r>
            <a:r>
              <a:rPr b="0" dirty="0" lang="en-US" sz="1200">
                <a:latin typeface="Zoho Puvi"/>
              </a:rPr>
              <a:t>I have much more time left for other tasks, and errors occur less often since the template lets you configure your users</a:t>
            </a:r>
            <a:r>
              <a:rPr dirty="0" lang="en-US" sz="1200">
                <a:latin typeface="Zoho Puvi-medium"/>
              </a:rPr>
              <a:t>.</a:t>
            </a:r>
            <a:endParaRPr dirty="0" lang="en-US" sz="1200">
              <a:latin typeface="Zoho Puvi-medium"/>
            </a:endParaRPr>
          </a:p>
        </p:txBody>
      </p:sp>
      <p:pic>
        <p:nvPicPr>
          <p:cNvPr id="14" name="">
            <a:extLst>
              <a:ext uri="{9A1EF42F-AFE4-4CC1-9F91-B8C7E107C023}">
                <a16:creationId xmlns:a16="http://schemas.microsoft.com/office/drawing/2010/main" id="{EFFAFBDA-3BA8-44EF-A78E-DF6CE350B15A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6254581" y="1847897"/>
            <a:ext cx="230257" cy="187861"/>
          </a:xfrm>
          <a:prstGeom prst="rect">
            <a:avLst/>
          </a:prstGeom>
          <a:noFill/>
        </p:spPr>
      </p:pic>
    </p:spTree>
    <p:extLst>
      <p:ext uri="{39DCDFE8-F078-4ED2-83DF-1E40D364F2AC}">
        <p14:creationId xmlns:p14="http://schemas.microsoft.com/office/powerpoint/2010/main" val="1723556596421"/>
      </p:ext>
    </p:extLst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4F794873-1760-478B-8F33-32D86AEF1CF3}">
                <a16:creationId xmlns:a16="http://schemas.microsoft.com/office/drawing/2010/main" id="{F8FE7F9F-CD38-4FA1-A6B7-80AF637C925A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21774" y="-12896"/>
            <a:ext cx="9188967" cy="5170893"/>
          </a:xfrm>
          <a:prstGeom prst="rect">
            <a:avLst/>
          </a:prstGeom>
          <a:noFill/>
        </p:spPr>
      </p:pic>
      <p:sp>
        <p:nvSpPr>
          <p:cNvPr hidden="false" id="3" name="">
            <a:extLst>
              <a:ext uri="{D8F9DC9A-E55C-4835-874F-FBA097574F31}">
                <a16:creationId xmlns:a16="http://schemas.microsoft.com/office/drawing/2010/main" id="{C68DADFD-0C23-42B4-ABA3-F754ED04F5B9}"/>
              </a:ext>
            </a:extLst>
          </p:cNvPr>
          <p:cNvSpPr txBox="1">
            <a:spLocks noGrp="true"/>
          </p:cNvSpPr>
          <p:nvPr/>
        </p:nvSpPr>
        <p:spPr>
          <a:xfrm rot="0">
            <a:off x="1438275" y="1201112"/>
            <a:ext cx="6259763" cy="36569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sp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ctr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of 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using </a:t>
            </a:r>
            <a:r>
              <a:rPr b="1" dirty="0" err="1" i="0" lang="en-US" sz="1800">
                <a:solidFill>
                  <a:srgbClr val="d5ffee"/>
                </a:solidFill>
                <a:latin typeface="Zoho Puvi-light"/>
              </a:rPr>
              <a:t>ADManager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 Plus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 for 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AD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 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m</a:t>
            </a:r>
            <a:r>
              <a:rPr b="1" dirty="0" i="0" lang="en-US" sz="1800">
                <a:solidFill>
                  <a:srgbClr val="d5ffee"/>
                </a:solidFill>
                <a:latin typeface="Zoho Puvi-light"/>
              </a:rPr>
              <a:t>anagement</a:t>
            </a:r>
            <a:endParaRPr b="1" dirty="0" i="0" lang="en-US" sz="1800">
              <a:solidFill>
                <a:srgbClr val="d5ffee"/>
              </a:solidFill>
              <a:latin typeface="Zoho Puvi-light"/>
            </a:endParaRPr>
          </a:p>
        </p:txBody>
      </p:sp>
      <p:sp>
        <p:nvSpPr>
          <p:cNvPr id="4" name="">
            <a:extLst>
              <a:ext uri="{504C9114-3B96-4418-9EC6-5358D49522DF}">
                <a16:creationId xmlns:a16="http://schemas.microsoft.com/office/drawing/2010/main" id="{16735D4D-FC4F-4ABB-9CE3-56C6B6E39175}"/>
              </a:ext>
            </a:extLst>
          </p:cNvPr>
          <p:cNvSpPr txBox="1"/>
          <p:nvPr/>
        </p:nvSpPr>
        <p:spPr>
          <a:xfrm flipH="false" flipV="false" rot="0">
            <a:off x="2343150" y="312553"/>
            <a:ext cx="4448498" cy="100942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cap="all" dirty="0" i="0" lang="en-US" sz="6000">
                <a:solidFill>
                  <a:srgbClr val="00df82"/>
                </a:solidFill>
                <a:latin typeface="Zoho Puvi-heavy"/>
              </a:rPr>
              <a:t>Benefits </a:t>
            </a:r>
            <a:endParaRPr b="1" cap="all" dirty="0" i="0" lang="en-US" sz="6000">
              <a:solidFill>
                <a:srgbClr val="00df82"/>
              </a:solidFill>
              <a:latin typeface="Zoho Puvi-heavy"/>
            </a:endParaRPr>
          </a:p>
        </p:txBody>
      </p:sp>
      <p:sp>
        <p:nvSpPr>
          <p:cNvPr id="5" name="">
            <a:extLst>
              <a:ext uri="{B5A4E9C9-2056-489D-A93B-BC7EA4CC2CD3}">
                <a16:creationId xmlns:a16="http://schemas.microsoft.com/office/drawing/2010/main" id="{007FA003-DD5D-4AD6-A60F-1166DB60E03A}"/>
              </a:ext>
            </a:extLst>
          </p:cNvPr>
          <p:cNvSpPr/>
          <p:nvPr/>
        </p:nvSpPr>
        <p:spPr>
          <a:xfrm flipH="false" flipV="false" rot="0">
            <a:off x="531856" y="2060695"/>
            <a:ext cx="2531164" cy="4015968"/>
          </a:xfrm>
          <a:prstGeom prst="roundRect">
            <a:avLst>
              <a:gd fmla="val 5479" name="adj"/>
            </a:avLst>
          </a:prstGeom>
          <a:solidFill>
            <a:srgbClr val="00df82">
              <a:alpha val="11000"/>
            </a:srgbClr>
          </a:solid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00df82"/>
                </a:solidFill>
              </a:rPr>
              <a:t/>
            </a:r>
            <a:endParaRPr dirty="0" lang="en-US">
              <a:solidFill>
                <a:srgbClr val="00df82"/>
              </a:solidFill>
            </a:endParaRPr>
          </a:p>
        </p:txBody>
      </p:sp>
      <p:sp>
        <p:nvSpPr>
          <p:cNvPr id="6" name="">
            <a:extLst>
              <a:ext uri="{F4D4C015-7278-44C3-B82A-BF8D1F3E4F72}">
                <a16:creationId xmlns:a16="http://schemas.microsoft.com/office/drawing/2010/main" id="{1013900E-88C0-426B-9391-6BC21435C6A5}"/>
              </a:ext>
            </a:extLst>
          </p:cNvPr>
          <p:cNvSpPr txBox="1"/>
          <p:nvPr/>
        </p:nvSpPr>
        <p:spPr>
          <a:xfrm flipH="false" flipV="false" rot="0">
            <a:off x="762000" y="3095625"/>
            <a:ext cx="2081774" cy="36950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defRPr dirty="0" lang="en-US" sz="1400"/>
            </a:pPr>
            <a:r>
              <a:rPr b="1" dirty="0" lang="en-US" sz="1800">
                <a:solidFill>
                  <a:srgbClr val="00df82"/>
                </a:solidFill>
                <a:latin typeface="Zoho Puvi"/>
              </a:rPr>
              <a:t>Cost-</a:t>
            </a:r>
            <a:r>
              <a:rPr b="1" dirty="0" lang="en-US" sz="1800">
                <a:solidFill>
                  <a:srgbClr val="00df82"/>
                </a:solidFill>
                <a:latin typeface="Zoho Puvi"/>
              </a:rPr>
              <a:t>e</a:t>
            </a:r>
            <a:r>
              <a:rPr b="1" dirty="0" lang="en-US" sz="1800">
                <a:solidFill>
                  <a:srgbClr val="00df82"/>
                </a:solidFill>
                <a:latin typeface="Zoho Puvi"/>
              </a:rPr>
              <a:t>ffective</a:t>
            </a:r>
            <a:endParaRPr b="1" dirty="0" lang="en-US" sz="18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7" name="">
            <a:extLst>
              <a:ext uri="{6C858418-DD4A-4E7E-BB38-0744A92384D6}">
                <a16:creationId xmlns:a16="http://schemas.microsoft.com/office/drawing/2010/main" id="{CAAC75BE-987A-41A2-B82B-30A3B8620E5B}"/>
              </a:ext>
            </a:extLst>
          </p:cNvPr>
          <p:cNvSpPr txBox="1"/>
          <p:nvPr/>
        </p:nvSpPr>
        <p:spPr>
          <a:xfrm flipH="false" flipV="false" rot="0">
            <a:off x="762000" y="3486150"/>
            <a:ext cx="2100900" cy="9713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lnSpc>
                <a:spcPct val="120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Saves cost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 by streamlining AD management processes, reducing the need for manual intervention, and minimizing downtime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8" name="">
            <a:extLst>
              <a:ext uri="{6181A653-84D9-4893-9B2B-102F1D128F66}">
                <a16:creationId xmlns:a16="http://schemas.microsoft.com/office/drawing/2010/main" id="{459D77B5-C024-4FE7-950F-2183C4AC6AD8}"/>
              </a:ext>
            </a:extLst>
          </p:cNvPr>
          <p:cNvSpPr/>
          <p:nvPr/>
        </p:nvSpPr>
        <p:spPr>
          <a:xfrm flipH="false" flipV="false" rot="0">
            <a:off x="3369273" y="2053390"/>
            <a:ext cx="2531164" cy="4015968"/>
          </a:xfrm>
          <a:prstGeom prst="roundRect">
            <a:avLst>
              <a:gd fmla="val 5479" name="adj"/>
            </a:avLst>
          </a:prstGeom>
          <a:solidFill>
            <a:srgbClr val="00df82">
              <a:alpha val="11000"/>
            </a:srgbClr>
          </a:solid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00df82"/>
                </a:solidFill>
              </a:rPr>
              <a:t/>
            </a:r>
            <a:endParaRPr dirty="0" lang="en-US">
              <a:solidFill>
                <a:srgbClr val="00df82"/>
              </a:solidFill>
            </a:endParaRPr>
          </a:p>
        </p:txBody>
      </p:sp>
      <p:sp>
        <p:nvSpPr>
          <p:cNvPr id="9" name="">
            <a:extLst>
              <a:ext uri="{7F4E7FC9-9B63-46FB-B6AC-5CCC1E78ED8D}">
                <a16:creationId xmlns:a16="http://schemas.microsoft.com/office/drawing/2010/main" id="{4AB6B190-BE8A-4ACC-8DE6-11A3D3483D33}"/>
              </a:ext>
            </a:extLst>
          </p:cNvPr>
          <p:cNvSpPr/>
          <p:nvPr/>
        </p:nvSpPr>
        <p:spPr>
          <a:xfrm flipH="false" flipV="false" rot="0">
            <a:off x="6206690" y="2053390"/>
            <a:ext cx="2531164" cy="4015968"/>
          </a:xfrm>
          <a:prstGeom prst="roundRect">
            <a:avLst>
              <a:gd fmla="val 5479" name="adj"/>
            </a:avLst>
          </a:prstGeom>
          <a:solidFill>
            <a:srgbClr val="00df82">
              <a:alpha val="11000"/>
            </a:srgbClr>
          </a:solidFill>
          <a:ln cap="flat" w="9525">
            <a:noFill/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00df82"/>
                </a:solidFill>
              </a:rPr>
              <a:t/>
            </a:r>
            <a:endParaRPr dirty="0" lang="en-US">
              <a:solidFill>
                <a:srgbClr val="00df82"/>
              </a:solidFill>
            </a:endParaRPr>
          </a:p>
        </p:txBody>
      </p:sp>
      <p:sp>
        <p:nvSpPr>
          <p:cNvPr id="10" name="">
            <a:extLst>
              <a:ext uri="{33B46327-4345-48F3-8ADB-BAA25E15E7B2}">
                <a16:creationId xmlns:a16="http://schemas.microsoft.com/office/drawing/2010/main" id="{F47AE537-CD1F-4EDD-949B-202C96DDD146}"/>
              </a:ext>
            </a:extLst>
          </p:cNvPr>
          <p:cNvSpPr txBox="1"/>
          <p:nvPr/>
        </p:nvSpPr>
        <p:spPr>
          <a:xfrm flipH="false" flipV="false" rot="0">
            <a:off x="3584324" y="3486150"/>
            <a:ext cx="2100900" cy="10094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lnSpc>
                <a:spcPct val="120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Scales easily to accommodate growing organizational needs, ensuring that AD management remains efficient and effective as the organization expands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1" name="">
            <a:extLst>
              <a:ext uri="{70C9E1C1-B592-4111-B000-E00EB6BB00C7}">
                <a16:creationId xmlns:a16="http://schemas.microsoft.com/office/drawing/2010/main" id="{2EED7037-213B-4596-A9EB-5A7F8B86F23E}"/>
              </a:ext>
            </a:extLst>
          </p:cNvPr>
          <p:cNvSpPr txBox="1"/>
          <p:nvPr/>
        </p:nvSpPr>
        <p:spPr>
          <a:xfrm flipH="false" flipV="false" rot="0">
            <a:off x="3584324" y="3095625"/>
            <a:ext cx="2081774" cy="36950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defRPr dirty="0" lang="en-US" sz="1400"/>
            </a:pPr>
            <a:r>
              <a:rPr b="1" dirty="0" lang="en-US" sz="1800">
                <a:solidFill>
                  <a:srgbClr val="00df82"/>
                </a:solidFill>
                <a:latin typeface="Zoho Puvi"/>
              </a:rPr>
              <a:t>Scalability</a:t>
            </a:r>
            <a:endParaRPr b="1" dirty="0" lang="en-US" sz="18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2" name="">
            <a:extLst>
              <a:ext uri="{74A27F1B-A70D-45F0-9584-D00093DCAA66}">
                <a16:creationId xmlns:a16="http://schemas.microsoft.com/office/drawing/2010/main" id="{3BF5B517-7BE0-4957-9B39-6ECFE5319CD9}"/>
              </a:ext>
            </a:extLst>
          </p:cNvPr>
          <p:cNvSpPr txBox="1"/>
          <p:nvPr/>
        </p:nvSpPr>
        <p:spPr>
          <a:xfrm flipH="false" flipV="false" rot="0">
            <a:off x="6398733" y="3486150"/>
            <a:ext cx="1911981" cy="796099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lnSpc>
                <a:spcPct val="120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Increases user satisfaction by providing a seamless experience for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managing user accounts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3" name="">
            <a:extLst>
              <a:ext uri="{22AD680D-F877-4AAC-B2A9-57FEBB32043F}">
                <a16:creationId xmlns:a16="http://schemas.microsoft.com/office/drawing/2010/main" id="{A2821DD9-C2AC-45CA-A50D-EAF13D998AC6}"/>
              </a:ext>
            </a:extLst>
          </p:cNvPr>
          <p:cNvSpPr txBox="1"/>
          <p:nvPr/>
        </p:nvSpPr>
        <p:spPr>
          <a:xfrm flipH="false" flipV="false" rot="0">
            <a:off x="6398733" y="3095625"/>
            <a:ext cx="2277160" cy="36950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defRPr dirty="0" lang="en-US" sz="1400"/>
            </a:pPr>
            <a:r>
              <a:rPr b="1" dirty="0" lang="en-US" sz="1800">
                <a:solidFill>
                  <a:srgbClr val="00df82"/>
                </a:solidFill>
                <a:latin typeface="Zoho Puvi"/>
              </a:rPr>
              <a:t>User </a:t>
            </a:r>
            <a:r>
              <a:rPr b="1" dirty="0" lang="en-US" sz="1800">
                <a:solidFill>
                  <a:srgbClr val="00df82"/>
                </a:solidFill>
                <a:latin typeface="Zoho Puvi"/>
              </a:rPr>
              <a:t>s</a:t>
            </a:r>
            <a:r>
              <a:rPr b="1" dirty="0" lang="en-US" sz="1800">
                <a:solidFill>
                  <a:srgbClr val="00df82"/>
                </a:solidFill>
                <a:latin typeface="Zoho Puvi"/>
              </a:rPr>
              <a:t>atisfaction</a:t>
            </a:r>
            <a:endParaRPr b="1" dirty="0" lang="en-US" sz="1800">
              <a:solidFill>
                <a:srgbClr val="00df82"/>
              </a:solidFill>
              <a:latin typeface="Zoho Puvi"/>
            </a:endParaRPr>
          </a:p>
        </p:txBody>
      </p:sp>
      <p:pic>
        <p:nvPicPr>
          <p:cNvPr id="14" name="">
            <a:extLst>
              <a:ext uri="{2B0F6B9F-B347-4A1B-BAA9-D5880BDD4721}">
                <a16:creationId xmlns:a16="http://schemas.microsoft.com/office/drawing/2010/main" id="{3705D3A9-130A-43BA-A38E-8A728C157BF9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true" flipV="false" rot="0">
            <a:off x="813949" y="2428875"/>
            <a:ext cx="448875" cy="470954"/>
          </a:xfrm>
          <a:prstGeom prst="rect">
            <a:avLst/>
          </a:prstGeom>
          <a:noFill/>
        </p:spPr>
      </p:pic>
      <p:pic>
        <p:nvPicPr>
          <p:cNvPr id="15" name="">
            <a:extLst>
              <a:ext uri="{BC19B92A-F8EB-4D90-9062-606DB2D32D7C}">
                <a16:creationId xmlns:a16="http://schemas.microsoft.com/office/drawing/2010/main" id="{A2D28AB9-5E36-4446-9AAC-CDA1765B9DEA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3648027" y="2419350"/>
            <a:ext cx="545087" cy="494242"/>
          </a:xfrm>
          <a:prstGeom prst="rect">
            <a:avLst/>
          </a:prstGeom>
          <a:noFill/>
        </p:spPr>
      </p:pic>
      <p:pic>
        <p:nvPicPr>
          <p:cNvPr id="16" name="">
            <a:extLst>
              <a:ext uri="{4AB7B79A-84E7-49F1-993C-E65A1D63EE82}">
                <a16:creationId xmlns:a16="http://schemas.microsoft.com/office/drawing/2010/main" id="{29332325-473C-4C54-AD6E-23FA7E83BE00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6481143" y="2381250"/>
            <a:ext cx="480726" cy="498043"/>
          </a:xfrm>
          <a:prstGeom prst="rect">
            <a:avLst/>
          </a:prstGeom>
          <a:noFill/>
        </p:spPr>
      </p:pic>
    </p:spTree>
    <p:extLst>
      <p:ext uri="{322D2937-DB3E-4094-AC81-851E730F0A2E}">
        <p14:creationId xmlns:p14="http://schemas.microsoft.com/office/powerpoint/2010/main" val="1723556596424"/>
      </p:ext>
    </p:extLst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1FD595DF-7897-482D-9A0B-379F64C79A66}">
                <a16:creationId xmlns:a16="http://schemas.microsoft.com/office/drawing/2010/main" id="{65BF7B1C-62E7-42BD-8195-C4955148060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21774" y="-5591"/>
            <a:ext cx="9188967" cy="5170893"/>
          </a:xfrm>
          <a:prstGeom prst="rect">
            <a:avLst/>
          </a:prstGeom>
          <a:noFill/>
        </p:spPr>
      </p:pic>
      <p:sp>
        <p:nvSpPr>
          <p:cNvPr hidden="false" id="3" name="">
            <a:extLst>
              <a:ext uri="{5ACC5A30-C29A-4498-B25A-C2D42B472C0C}">
                <a16:creationId xmlns:a16="http://schemas.microsoft.com/office/drawing/2010/main" id="{917EFBC8-199F-4ACE-9B1A-D948155C6677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437884"/>
            <a:ext cx="4440583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6000">
                <a:solidFill>
                  <a:srgbClr val="00df82"/>
                </a:solidFill>
                <a:latin typeface="Zoho Puvi-heavy"/>
              </a:rPr>
              <a:t>Contact </a:t>
            </a:r>
            <a:r>
              <a:rPr b="1" dirty="0" i="0" lang="en-US" sz="6000">
                <a:solidFill>
                  <a:srgbClr val="00df82"/>
                </a:solidFill>
                <a:latin typeface="Zoho Puvi-heavy"/>
              </a:rPr>
              <a:t>us</a:t>
            </a:r>
            <a:endParaRPr b="1" dirty="0" i="0" lang="en-US" sz="6000">
              <a:solidFill>
                <a:srgbClr val="00df82"/>
              </a:solidFill>
              <a:latin typeface="Zoho Puvi-heavy"/>
            </a:endParaRPr>
          </a:p>
        </p:txBody>
      </p:sp>
      <p:sp>
        <p:nvSpPr>
          <p:cNvPr id="4" name="">
            <a:extLst>
              <a:ext uri="{C5B95B4B-989B-4106-9D8B-540548E88A1F}">
                <a16:creationId xmlns:a16="http://schemas.microsoft.com/office/drawing/2010/main" id="{803C91C4-72DC-4AEE-A61C-5B1FED3B335B}"/>
              </a:ext>
            </a:extLst>
          </p:cNvPr>
          <p:cNvSpPr txBox="1"/>
          <p:nvPr/>
        </p:nvSpPr>
        <p:spPr>
          <a:xfrm flipH="false" flipV="false" rot="0">
            <a:off x="5582650" y="1579426"/>
            <a:ext cx="2551928" cy="27427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l"/>
            <a:r>
              <a:rPr dirty="0" lang="en-US" sz="1200">
                <a:solidFill>
                  <a:schemeClr val="bg1"/>
                </a:solidFill>
                <a:latin typeface="Zoho Puvi-medium"/>
              </a:rPr>
              <a:t>+1-408-916-9393</a:t>
            </a:r>
            <a:endParaRPr dirty="0" lang="en-US" sz="12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id="5" name="">
            <a:extLst>
              <a:ext uri="{1AD00163-7110-4790-BCE8-3F7964AAAAA3}">
                <a16:creationId xmlns:a16="http://schemas.microsoft.com/office/drawing/2010/main" id="{E57BD5A5-8AF9-44D2-869F-37310AAD9A64}"/>
              </a:ext>
            </a:extLst>
          </p:cNvPr>
          <p:cNvSpPr txBox="1"/>
          <p:nvPr/>
        </p:nvSpPr>
        <p:spPr>
          <a:xfrm flipH="false" flipV="false" rot="0">
            <a:off x="5301281" y="1060265"/>
            <a:ext cx="2668800" cy="24380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l"/>
            <a:r>
              <a:rPr b="0" cap="all" dirty="0" lang="en-US" sz="1000">
                <a:solidFill>
                  <a:schemeClr val="bg1"/>
                </a:solidFill>
                <a:latin typeface="Zoho Puvi"/>
              </a:rPr>
              <a:t>For technical support</a:t>
            </a:r>
            <a:r>
              <a:rPr b="0" cap="all" dirty="0" lang="en-US" sz="1000">
                <a:solidFill>
                  <a:schemeClr val="bg1"/>
                </a:solidFill>
                <a:latin typeface="Zoho Puvi"/>
              </a:rPr>
              <a:t>:</a:t>
            </a:r>
            <a:endParaRPr b="0" cap="all" dirty="0" lang="en-US" sz="10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6" name="">
            <a:extLst>
              <a:ext uri="{9E7CAA76-9583-4A11-81DB-E32335F77EC6}">
                <a16:creationId xmlns:a16="http://schemas.microsoft.com/office/drawing/2010/main" id="{AC393B07-8A0B-4878-ACA7-0019E102BFD3}"/>
              </a:ext>
            </a:extLst>
          </p:cNvPr>
          <p:cNvSpPr txBox="1"/>
          <p:nvPr/>
        </p:nvSpPr>
        <p:spPr>
          <a:xfrm flipH="false" flipV="false" rot="0">
            <a:off x="5582650" y="2401462"/>
            <a:ext cx="2668800" cy="27427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l"/>
            <a:r>
              <a:rPr cap="small" dirty="0" lang="en-US" sz="1200">
                <a:solidFill>
                  <a:schemeClr val="bg1"/>
                </a:solidFill>
                <a:latin typeface="Zoho Puvi-medium"/>
                <a:hlinkClick r:id="rId3"/>
              </a:rPr>
              <a:t>Www.</a:t>
            </a:r>
            <a:r>
              <a:rPr cap="small" dirty="0" err="1" lang="en-US" sz="1200">
                <a:solidFill>
                  <a:schemeClr val="bg1"/>
                </a:solidFill>
                <a:latin typeface="Zoho Puvi-medium"/>
                <a:hlinkClick r:id="rId4"/>
              </a:rPr>
              <a:t>admanagerplus</a:t>
            </a:r>
            <a:r>
              <a:rPr cap="small" dirty="0" lang="en-US" sz="1200">
                <a:solidFill>
                  <a:schemeClr val="bg1"/>
                </a:solidFill>
                <a:latin typeface="Zoho Puvi-medium"/>
                <a:hlinkClick r:id="rId5"/>
              </a:rPr>
              <a:t>.com</a:t>
            </a:r>
            <a:endParaRPr cap="small" dirty="0" lang="en-US" sz="1200">
              <a:solidFill>
                <a:schemeClr val="bg1"/>
              </a:solidFill>
              <a:latin typeface="Zoho Puvi-medium"/>
              <a:hlinkClick r:id="rId6"/>
            </a:endParaRPr>
          </a:p>
        </p:txBody>
      </p:sp>
      <p:sp>
        <p:nvSpPr>
          <p:cNvPr id="7" name="">
            <a:extLst>
              <a:ext uri="{4C2B0225-422B-48A2-B833-5AC63CC7C147}">
                <a16:creationId xmlns:a16="http://schemas.microsoft.com/office/drawing/2010/main" id="{D2C25543-6054-460C-881D-00F6D45E3716}"/>
              </a:ext>
            </a:extLst>
          </p:cNvPr>
          <p:cNvSpPr txBox="1"/>
          <p:nvPr/>
        </p:nvSpPr>
        <p:spPr>
          <a:xfrm flipH="false" flipV="false" rot="0">
            <a:off x="5582650" y="1983629"/>
            <a:ext cx="2551928" cy="27427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l"/>
            <a:r>
              <a:rPr dirty="0" lang="en-US" sz="1200">
                <a:solidFill>
                  <a:schemeClr val="bg1"/>
                </a:solidFill>
                <a:latin typeface="Zoho Puvi-medium"/>
                <a:hlinkClick r:id="rId7"/>
              </a:rPr>
              <a:t>support@</a:t>
            </a:r>
            <a:r>
              <a:rPr dirty="0" err="1" lang="en-US" sz="1200">
                <a:solidFill>
                  <a:schemeClr val="bg1"/>
                </a:solidFill>
                <a:latin typeface="Zoho Puvi-medium"/>
                <a:hlinkClick r:id="rId8"/>
              </a:rPr>
              <a:t>admanagerplus</a:t>
            </a:r>
            <a:r>
              <a:rPr dirty="0" lang="en-US" sz="1200">
                <a:solidFill>
                  <a:schemeClr val="bg1"/>
                </a:solidFill>
                <a:latin typeface="Zoho Puvi-medium"/>
                <a:hlinkClick r:id="rId9"/>
              </a:rPr>
              <a:t>.com</a:t>
            </a:r>
            <a:endParaRPr dirty="0" lang="en-US" sz="1200">
              <a:solidFill>
                <a:schemeClr val="bg1"/>
              </a:solidFill>
              <a:latin typeface="Zoho Puvi-medium"/>
              <a:hlinkClick r:id="rId10"/>
            </a:endParaRPr>
          </a:p>
        </p:txBody>
      </p:sp>
      <p:grpSp>
        <p:nvGrpSpPr>
          <p:cNvPr id="8" name="">
            <a:extLst>
              <a:ext uri="{41C63E52-09EE-4E70-A5CE-55CC80512EA4}">
                <a16:creationId xmlns:a16="http://schemas.microsoft.com/office/drawing/2010/main" id="{ED23D103-DE73-4FBC-9665-A810E501D246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427983" y="4169873"/>
            <a:ext cx="2849870" cy="430749"/>
            <a:chOff x="5314950" y="3292697"/>
            <a:chExt cx="2562491" cy="387315"/>
          </a:xfrm>
        </p:grpSpPr>
        <p:sp>
          <p:nvSpPr>
            <p:cNvPr id="9" name="">
              <a:extLst>
                <a:ext uri="{51D2E492-ACA3-4DE0-ABFD-66A3C4957DE1}">
                  <a16:creationId xmlns:a16="http://schemas.microsoft.com/office/drawing/2010/main" id="{CD1FBF9A-75CE-4A74-A0B3-171A6DC14D96}"/>
                </a:ext>
              </a:extLst>
            </p:cNvPr>
            <p:cNvSpPr/>
            <p:nvPr/>
          </p:nvSpPr>
          <p:spPr>
            <a:xfrm flipH="false" flipV="false" rot="0">
              <a:off x="5314950" y="3292697"/>
              <a:ext cx="2562491" cy="38731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10" name="">
              <a:extLst>
                <a:ext uri="{EFCB5A16-701B-47BD-949E-34B242FD49F4}">
                  <a16:creationId xmlns:a16="http://schemas.microsoft.com/office/drawing/2010/main" id="{80848FFF-50E0-4CDF-9850-E111F4160D63}"/>
                </a:ext>
              </a:extLst>
            </p:cNvPr>
            <p:cNvSpPr txBox="1"/>
            <p:nvPr/>
          </p:nvSpPr>
          <p:spPr>
            <a:xfrm flipH="false" flipV="false" rot="0">
              <a:off x="5334000" y="3340322"/>
              <a:ext cx="2522944" cy="266486"/>
            </a:xfrm>
            <a:prstGeom prst="rect">
              <a:avLst/>
            </a:prstGeom>
          </p:spPr>
          <p:txBody>
            <a:bodyPr anchor="t" bIns="47625" lIns="95250" rIns="95250" rtlCol="0" tIns="47625">
              <a:spAutoFit/>
            </a:bodyPr>
            <a:lstStyle/>
            <a:p>
              <a:pPr algn="ctr" indent="0" marL="0">
                <a:lnSpc>
                  <a:spcPct val="120000"/>
                </a:lnSpc>
                <a:buSzPct val="150000"/>
                <a:buFont typeface="Arial"/>
                <a:buNone/>
                <a:defRPr dirty="0" lang="en-US" sz="1400"/>
              </a:pPr>
              <a:r>
                <a:rPr b="1" dirty="0" lang="en-US" sz="1100">
                  <a:solidFill>
                    <a:schemeClr val="bg1"/>
                  </a:solidFill>
                  <a:latin typeface="Zoho Puvi"/>
                  <a:hlinkClick r:id="rId11"/>
                </a:rPr>
                <a:t>Download </a:t>
              </a:r>
              <a:r>
                <a:rPr b="1" dirty="0" err="1" lang="en-US" sz="1100">
                  <a:solidFill>
                    <a:schemeClr val="bg1"/>
                  </a:solidFill>
                  <a:latin typeface="Zoho Puvi"/>
                  <a:hlinkClick r:id="rId12"/>
                </a:rPr>
                <a:t>ADManager</a:t>
              </a:r>
              <a:r>
                <a:rPr b="1" dirty="0" lang="en-US" sz="1100">
                  <a:solidFill>
                    <a:schemeClr val="bg1"/>
                  </a:solidFill>
                  <a:latin typeface="Zoho Puvi"/>
                  <a:hlinkClick r:id="rId13"/>
                </a:rPr>
                <a:t> </a:t>
              </a:r>
              <a:r>
                <a:rPr b="1" dirty="0" lang="en-US" sz="1100">
                  <a:solidFill>
                    <a:schemeClr val="bg1"/>
                  </a:solidFill>
                  <a:latin typeface="Zoho Puvi"/>
                  <a:hlinkClick r:id="rId14"/>
                </a:rPr>
                <a:t>Plus now</a:t>
              </a:r>
              <a:endParaRPr b="1" dirty="0" lang="en-US" sz="1100">
                <a:solidFill>
                  <a:schemeClr val="bg1"/>
                </a:solidFill>
                <a:latin typeface="Zoho Puvi"/>
                <a:hlinkClick r:id="rId15"/>
              </a:endParaRPr>
            </a:p>
          </p:txBody>
        </p:sp>
      </p:grpSp>
      <p:sp>
        <p:nvSpPr>
          <p:cNvPr id="11" name="">
            <a:extLst>
              <a:ext uri="{630A5AB1-AAF1-488F-B435-8D4EA8B7F8EF}">
                <a16:creationId xmlns:a16="http://schemas.microsoft.com/office/drawing/2010/main" id="{FF13DCEF-13EA-4B8C-A412-090010A00904}"/>
              </a:ext>
            </a:extLst>
          </p:cNvPr>
          <p:cNvSpPr txBox="1"/>
          <p:nvPr/>
        </p:nvSpPr>
        <p:spPr>
          <a:xfrm flipH="false" flipV="false" rot="0">
            <a:off x="5582650" y="2824314"/>
            <a:ext cx="2421188" cy="25904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l"/>
            <a:r>
              <a:rPr dirty="0" lang="en-US" sz="1100" u="none">
                <a:solidFill>
                  <a:schemeClr val="bg1"/>
                </a:solidFill>
                <a:latin typeface="Zoho Puvi-medium"/>
                <a:hlinkClick r:id="rId16"/>
              </a:rPr>
              <a:t>Chat live with our support team </a:t>
            </a:r>
            <a:endParaRPr dirty="0" lang="en-US" sz="1100" u="none">
              <a:solidFill>
                <a:schemeClr val="bg1"/>
              </a:solidFill>
              <a:latin typeface="Zoho Puvi-medium"/>
              <a:hlinkClick r:id="rId17"/>
            </a:endParaRPr>
          </a:p>
        </p:txBody>
      </p:sp>
      <p:sp>
        <p:nvSpPr>
          <p:cNvPr id="12" name="">
            <a:extLst>
              <a:ext uri="{887770B7-797C-4A27-A809-1BACE6BED239}">
                <a16:creationId xmlns:a16="http://schemas.microsoft.com/office/drawing/2010/main" id="{891572DD-2A3B-49F8-AAA6-2F3AF6EC325D}"/>
              </a:ext>
            </a:extLst>
          </p:cNvPr>
          <p:cNvSpPr/>
          <p:nvPr/>
        </p:nvSpPr>
        <p:spPr>
          <a:xfrm flipH="false" flipV="false" rot="0">
            <a:off x="5439775" y="3483292"/>
            <a:ext cx="2850194" cy="431854"/>
          </a:xfrm>
          <a:prstGeom prst="rect">
            <a:avLst/>
          </a:prstGeom>
          <a:solidFill>
            <a:schemeClr val="bg1">
              <a:alpha val="1999"/>
            </a:schemeClr>
          </a:solidFill>
          <a:ln cap="flat" w="16669">
            <a:solidFill>
              <a:schemeClr val="bg1">
                <a:alpha val="100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3" name="">
            <a:extLst>
              <a:ext uri="{380153E5-A7CE-4BB9-8F76-F4A612962DFB}">
                <a16:creationId xmlns:a16="http://schemas.microsoft.com/office/drawing/2010/main" id="{FB5F33DA-8BFB-4DC0-AEFC-3E2EBFE9C3C8}"/>
              </a:ext>
            </a:extLst>
          </p:cNvPr>
          <p:cNvPicPr>
            <a:picLocks noChangeAspect="true"/>
          </p:cNvPicPr>
          <p:nvPr/>
        </p:nvPicPr>
        <p:blipFill>
          <a:blip r:embed="rId18"/>
          <a:stretch>
            <a:fillRect/>
          </a:stretch>
        </p:blipFill>
        <p:spPr>
          <a:xfrm flipH="false" flipV="false" rot="0">
            <a:off x="5401675" y="1664512"/>
            <a:ext cx="143656" cy="143656"/>
          </a:xfrm>
          <a:prstGeom prst="rect">
            <a:avLst/>
          </a:prstGeom>
          <a:noFill/>
        </p:spPr>
      </p:pic>
      <p:pic>
        <p:nvPicPr>
          <p:cNvPr id="14" name="">
            <a:extLst>
              <a:ext uri="{BBF8BE18-B7E7-4727-8E7B-78FD3FCA561A}">
                <a16:creationId xmlns:a16="http://schemas.microsoft.com/office/drawing/2010/main" id="{58361267-3BF4-4F76-BEB7-6090E2A15F16}"/>
              </a:ext>
            </a:extLst>
          </p:cNvPr>
          <p:cNvPicPr>
            <a:picLocks noChangeAspect="true"/>
          </p:cNvPicPr>
          <p:nvPr/>
        </p:nvPicPr>
        <p:blipFill>
          <a:blip r:embed="rId19"/>
          <a:stretch>
            <a:fillRect/>
          </a:stretch>
        </p:blipFill>
        <p:spPr>
          <a:xfrm flipH="false" flipV="false" rot="0">
            <a:off x="5401675" y="2088308"/>
            <a:ext cx="153314" cy="118271"/>
          </a:xfrm>
          <a:prstGeom prst="rect">
            <a:avLst/>
          </a:prstGeom>
          <a:noFill/>
        </p:spPr>
      </p:pic>
      <p:pic>
        <p:nvPicPr>
          <p:cNvPr id="15" name="">
            <a:extLst>
              <a:ext uri="{C35DE748-DA96-414B-872A-F9D18C10D2AF}">
                <a16:creationId xmlns:a16="http://schemas.microsoft.com/office/drawing/2010/main" id="{A2C6F49C-D1F0-4267-B4DC-4A95F2768E2B}"/>
              </a:ext>
            </a:extLst>
          </p:cNvPr>
          <p:cNvPicPr>
            <a:picLocks noChangeAspect="true"/>
          </p:cNvPicPr>
          <p:nvPr/>
        </p:nvPicPr>
        <p:blipFill>
          <a:blip r:embed="rId20"/>
          <a:stretch>
            <a:fillRect/>
          </a:stretch>
        </p:blipFill>
        <p:spPr>
          <a:xfrm flipH="false" flipV="false" rot="0">
            <a:off x="5392150" y="2454954"/>
            <a:ext cx="170668" cy="170668"/>
          </a:xfrm>
          <a:prstGeom prst="rect">
            <a:avLst/>
          </a:prstGeom>
          <a:noFill/>
        </p:spPr>
      </p:pic>
      <p:pic>
        <p:nvPicPr>
          <p:cNvPr id="16" name="">
            <a:extLst>
              <a:ext uri="{9196C8BD-B95A-476A-905D-51FA3352E402}">
                <a16:creationId xmlns:a16="http://schemas.microsoft.com/office/drawing/2010/main" id="{2EAA4890-903B-4389-8D7B-87ED5BA71681}"/>
              </a:ext>
            </a:extLst>
          </p:cNvPr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flipH="false" flipV="false" rot="0">
            <a:off x="5401675" y="2891409"/>
            <a:ext cx="147466" cy="147466"/>
          </a:xfrm>
          <a:prstGeom prst="rect">
            <a:avLst/>
          </a:prstGeom>
          <a:noFill/>
        </p:spPr>
      </p:pic>
      <p:pic>
        <p:nvPicPr>
          <p:cNvPr id="17" name="">
            <a:extLst>
              <a:ext uri="{773561FA-3871-45CF-811A-5DCC2C56EDDC}">
                <a16:creationId xmlns:a16="http://schemas.microsoft.com/office/drawing/2010/main" id="{445ED234-679E-4D76-BEF7-44F4CF4F14C1}"/>
              </a:ext>
            </a:extLst>
          </p:cNvPr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 flipH="false" flipV="false" rot="0">
            <a:off x="-118005" y="1900628"/>
            <a:ext cx="4403607" cy="3242881"/>
          </a:xfrm>
          <a:prstGeom prst="rect">
            <a:avLst/>
          </a:prstGeom>
          <a:noFill/>
        </p:spPr>
      </p:pic>
      <p:pic>
        <p:nvPicPr>
          <p:cNvPr id="18" name="">
            <a:extLst>
              <a:ext uri="{619EABE9-B211-479B-8298-B7861BC4E905}">
                <a16:creationId xmlns:a16="http://schemas.microsoft.com/office/drawing/2010/main" id="{8000955A-740E-4F82-B9DD-A688FE744CC8}"/>
              </a:ext>
            </a:extLst>
          </p:cNvPr>
          <p:cNvPicPr>
            <a:picLocks noChangeAspect="true"/>
          </p:cNvPicPr>
          <p:nvPr/>
        </p:nvPicPr>
        <p:blipFill>
          <a:blip r:embed="rId23"/>
          <a:stretch>
            <a:fillRect/>
          </a:stretch>
        </p:blipFill>
        <p:spPr>
          <a:xfrm flipH="false" flipV="false" rot="0">
            <a:off x="642661" y="541096"/>
            <a:ext cx="1416253" cy="381857"/>
          </a:xfrm>
          <a:prstGeom prst="rect">
            <a:avLst/>
          </a:prstGeom>
          <a:noFill/>
        </p:spPr>
      </p:pic>
      <p:cxnSp>
        <p:nvCxnSpPr>
          <p:cNvPr id="19" name="">
            <a:extLst>
              <a:ext uri="{B011BEBC-A6EC-4A8B-BCEB-1E3793A6B5C4}">
                <a16:creationId xmlns:a16="http://schemas.microsoft.com/office/drawing/2010/main" id="{A96ECA27-3E0E-4FCD-8DDE-F143B1DC325F}"/>
              </a:ext>
            </a:extLst>
          </p:cNvPr>
          <p:cNvCxnSpPr/>
          <p:nvPr/>
        </p:nvCxnSpPr>
        <p:spPr>
          <a:xfrm flipH="false" flipV="true" rot="10800000">
            <a:off x="5009521" y="1060723"/>
            <a:ext cx="0" cy="3644446"/>
          </a:xfrm>
          <a:prstGeom prst="line">
            <a:avLst/>
          </a:prstGeom>
          <a:ln cap="flat" w="9525">
            <a:solidFill>
              <a:srgbClr val="00df82">
                <a:alpha val="19999"/>
              </a:srgb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20" name="">
            <a:extLst>
              <a:ext uri="{1202D3F8-DF39-48A3-988D-5FE63AA2129B}">
                <a16:creationId xmlns:a16="http://schemas.microsoft.com/office/drawing/2010/main" id="{B27EB001-139E-40FC-A62D-6D151CEC3E11}"/>
              </a:ext>
            </a:extLst>
          </p:cNvPr>
          <p:cNvSpPr txBox="1"/>
          <p:nvPr/>
        </p:nvSpPr>
        <p:spPr>
          <a:xfrm flipH="false" flipV="false" rot="0">
            <a:off x="5592175" y="3569017"/>
            <a:ext cx="2551928" cy="25904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b="1" dirty="0" lang="en-US" sz="1100">
                <a:solidFill>
                  <a:srgbClr val="030f0f"/>
                </a:solidFill>
                <a:latin typeface="Zoho Puvi"/>
                <a:hlinkClick r:id="rId24"/>
              </a:rPr>
              <a:t>Personalized web demo</a:t>
            </a:r>
            <a:endParaRPr b="1" dirty="0" lang="en-US" sz="1100">
              <a:solidFill>
                <a:srgbClr val="030f0f"/>
              </a:solidFill>
              <a:latin typeface="Zoho Puvi"/>
              <a:hlinkClick r:id="rId25"/>
            </a:endParaRPr>
          </a:p>
        </p:txBody>
      </p:sp>
    </p:spTree>
    <p:extLst>
      <p:ext uri="{E10C34EF-07F2-4340-AA55-D349777410D1}">
        <p14:creationId xmlns:p14="http://schemas.microsoft.com/office/powerpoint/2010/main" val="1723556596426"/>
      </p:ext>
    </p:extLst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0B02820B-4804-45ED-B932-EF645ED12794}">
                <a16:creationId xmlns:a16="http://schemas.microsoft.com/office/drawing/2010/main" id="{588D0623-BA40-44AE-A6FF-FA3B5FA449D8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655615" y="508139"/>
            <a:ext cx="7986922" cy="711679"/>
          </a:xfrm>
        </p:spPr>
        <p:txBody>
          <a:bodyPr rtlCol="0"/>
          <a:lstStyle/>
          <a:p>
            <a:pPr/>
            <a:r>
              <a:rPr dirty="0" lang="en-US" sz="4000">
                <a:solidFill>
                  <a:srgbClr val="edfff7"/>
                </a:solidFill>
              </a:rPr>
              <a:t>Business</a:t>
            </a:r>
            <a:r>
              <a:rPr dirty="0" lang="en-US" sz="4000">
                <a:solidFill>
                  <a:schemeClr val="bg1"/>
                </a:solidFill>
              </a:rPr>
              <a:t> </a:t>
            </a:r>
            <a:r>
              <a:rPr dirty="0" lang="en-US" sz="4000">
                <a:solidFill>
                  <a:srgbClr val="00df82"/>
                </a:solidFill>
              </a:rPr>
              <a:t>challenges</a:t>
            </a:r>
            <a:endParaRPr dirty="0" lang="en-US" sz="4000">
              <a:solidFill>
                <a:srgbClr val="00df82"/>
              </a:solidFill>
            </a:endParaRPr>
          </a:p>
        </p:txBody>
      </p:sp>
      <p:sp>
        <p:nvSpPr>
          <p:cNvPr id="3" name="Content Placeholder 2">
            <a:extLst>
              <a:ext uri="{F460BE57-A032-4E4A-B7CB-E6CC2B08E988}">
                <a16:creationId xmlns:a16="http://schemas.microsoft.com/office/drawing/2010/main" id="{1B38A175-B282-424A-8DF1-601274B5930F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655615" y="1418586"/>
            <a:ext cx="7168924" cy="3218831"/>
          </a:xfrm>
        </p:spPr>
        <p:txBody>
          <a:bodyPr rtlCol="0">
            <a:noAutofit/>
          </a:bodyPr>
          <a:lstStyle/>
          <a:p>
            <a:pPr>
              <a:lnSpc>
                <a:spcPct val="120000"/>
              </a:lnSpc>
              <a:buClr>
                <a:srgbClr val="d5ffee"/>
              </a:buClr>
            </a:pPr>
            <a:r>
              <a:rPr dirty="0" lang="en-US" sz="1200">
                <a:solidFill>
                  <a:srgbClr val="edfff7"/>
                </a:solidFill>
              </a:rPr>
              <a:t>O</a:t>
            </a:r>
            <a:r>
              <a:rPr dirty="0" lang="en-US" sz="1200">
                <a:solidFill>
                  <a:srgbClr val="edfff7"/>
                </a:solidFill>
              </a:rPr>
              <a:t>verwhelmed</a:t>
            </a:r>
            <a:r>
              <a:rPr dirty="0" lang="en-US" sz="1200">
                <a:solidFill>
                  <a:srgbClr val="edfff7"/>
                </a:solidFill>
              </a:rPr>
              <a:t> by manual A</a:t>
            </a:r>
            <a:r>
              <a:rPr dirty="0" lang="en-US" sz="1200">
                <a:solidFill>
                  <a:srgbClr val="edfff7"/>
                </a:solidFill>
              </a:rPr>
              <a:t>D</a:t>
            </a:r>
            <a:r>
              <a:rPr dirty="0" lang="en-US" sz="1200">
                <a:solidFill>
                  <a:srgbClr val="edfff7"/>
                </a:solidFill>
              </a:rPr>
              <a:t> </a:t>
            </a:r>
            <a:r>
              <a:rPr dirty="0" lang="en-US" sz="1200">
                <a:solidFill>
                  <a:srgbClr val="edfff7"/>
                </a:solidFill>
              </a:rPr>
              <a:t>tasks?</a:t>
            </a:r>
          </a:p>
          <a:p>
            <a:pPr>
              <a:lnSpc>
                <a:spcPct val="120000"/>
              </a:lnSpc>
              <a:buClr>
                <a:srgbClr val="d5ffee"/>
              </a:buClr>
            </a:pPr>
            <a:r>
              <a:rPr dirty="0" lang="en-US" sz="1200">
                <a:solidFill>
                  <a:srgbClr val="edfff7"/>
                </a:solidFill>
              </a:rPr>
              <a:t>E</a:t>
            </a:r>
            <a:r>
              <a:rPr dirty="0" lang="en-US" sz="1200">
                <a:solidFill>
                  <a:srgbClr val="edfff7"/>
                </a:solidFill>
              </a:rPr>
              <a:t>xperiencing difficulties in managing group memberships and access permissions?</a:t>
            </a:r>
          </a:p>
          <a:p>
            <a:pPr>
              <a:lnSpc>
                <a:spcPct val="120000"/>
              </a:lnSpc>
              <a:buClr>
                <a:srgbClr val="d5ffee"/>
              </a:buClr>
            </a:pPr>
            <a:r>
              <a:rPr dirty="0" lang="en-US" sz="1200">
                <a:solidFill>
                  <a:srgbClr val="edfff7"/>
                </a:solidFill>
              </a:rPr>
              <a:t>S</a:t>
            </a:r>
            <a:r>
              <a:rPr dirty="0" lang="en-US" sz="1200">
                <a:solidFill>
                  <a:srgbClr val="edfff7"/>
                </a:solidFill>
              </a:rPr>
              <a:t>truggling to keep </a:t>
            </a:r>
            <a:r>
              <a:rPr dirty="0" err="1" lang="en-US" sz="1200">
                <a:solidFill>
                  <a:srgbClr val="edfff7"/>
                </a:solidFill>
              </a:rPr>
              <a:t>GPOs</a:t>
            </a:r>
            <a:r>
              <a:rPr dirty="0" lang="en-US" sz="1200">
                <a:solidFill>
                  <a:srgbClr val="edfff7"/>
                </a:solidFill>
              </a:rPr>
              <a:t> updated and consistent?</a:t>
            </a:r>
          </a:p>
          <a:p>
            <a:pPr>
              <a:lnSpc>
                <a:spcPct val="120000"/>
              </a:lnSpc>
              <a:buClr>
                <a:srgbClr val="d5ffee"/>
              </a:buClr>
            </a:pPr>
            <a:r>
              <a:rPr dirty="0" lang="en-US" sz="1200">
                <a:solidFill>
                  <a:srgbClr val="edfff7"/>
                </a:solidFill>
              </a:rPr>
              <a:t>S</a:t>
            </a:r>
            <a:r>
              <a:rPr dirty="0" lang="en-US" sz="1200">
                <a:solidFill>
                  <a:srgbClr val="edfff7"/>
                </a:solidFill>
              </a:rPr>
              <a:t>truggling to manage and understand permission inheritance in complex folder structures?</a:t>
            </a:r>
          </a:p>
          <a:p>
            <a:pPr>
              <a:lnSpc>
                <a:spcPct val="120000"/>
              </a:lnSpc>
              <a:buClr>
                <a:srgbClr val="d5ffee"/>
              </a:buClr>
            </a:pPr>
            <a:r>
              <a:rPr dirty="0" lang="en-US" sz="1200">
                <a:solidFill>
                  <a:srgbClr val="edfff7"/>
                </a:solidFill>
              </a:rPr>
              <a:t>H</a:t>
            </a:r>
            <a:r>
              <a:rPr dirty="0" lang="en-US" sz="1200">
                <a:solidFill>
                  <a:srgbClr val="edfff7"/>
                </a:solidFill>
              </a:rPr>
              <a:t>aving trouble performing bulk operations, like </a:t>
            </a:r>
            <a:r>
              <a:rPr dirty="0" lang="en-US" sz="1200">
                <a:solidFill>
                  <a:srgbClr val="edfff7"/>
                </a:solidFill>
              </a:rPr>
              <a:t>creating user accounts in bulk or </a:t>
            </a:r>
            <a:r>
              <a:rPr dirty="0" lang="en-US" sz="1200">
                <a:solidFill>
                  <a:srgbClr val="edfff7"/>
                </a:solidFill>
              </a:rPr>
              <a:t>resetting passwords of multiple users</a:t>
            </a:r>
            <a:r>
              <a:rPr dirty="0" lang="en-US" sz="1200">
                <a:solidFill>
                  <a:srgbClr val="edfff7"/>
                </a:solidFill>
              </a:rPr>
              <a:t>?</a:t>
            </a:r>
          </a:p>
          <a:p>
            <a:pPr>
              <a:lnSpc>
                <a:spcPct val="120000"/>
              </a:lnSpc>
              <a:buClr>
                <a:srgbClr val="d5ffee"/>
              </a:buClr>
            </a:pPr>
            <a:r>
              <a:rPr dirty="0" lang="en-US" sz="1200">
                <a:solidFill>
                  <a:srgbClr val="edfff7"/>
                </a:solidFill>
              </a:rPr>
              <a:t>F</a:t>
            </a:r>
            <a:r>
              <a:rPr dirty="0" lang="en-US" sz="1200">
                <a:solidFill>
                  <a:srgbClr val="edfff7"/>
                </a:solidFill>
              </a:rPr>
              <a:t>inding it challenging to automate the provisioning of new users in Microsoft 365</a:t>
            </a:r>
            <a:r>
              <a:rPr dirty="0" lang="en-US" sz="1200">
                <a:solidFill>
                  <a:srgbClr val="edfff7"/>
                </a:solidFill>
              </a:rPr>
              <a:t> </a:t>
            </a:r>
            <a:r>
              <a:rPr dirty="0" lang="en-US" sz="1200">
                <a:solidFill>
                  <a:srgbClr val="edfff7"/>
                </a:solidFill>
              </a:rPr>
              <a:t>and </a:t>
            </a:r>
            <a:r>
              <a:rPr dirty="0" err="1" lang="en-US" sz="1200">
                <a:solidFill>
                  <a:srgbClr val="edfff7"/>
                </a:solidFill>
              </a:rPr>
              <a:t>deprovisioning</a:t>
            </a:r>
            <a:r>
              <a:rPr dirty="0" lang="en-US" sz="1200">
                <a:solidFill>
                  <a:srgbClr val="edfff7"/>
                </a:solidFill>
              </a:rPr>
              <a:t> of inactive accounts in </a:t>
            </a:r>
            <a:r>
              <a:rPr dirty="0" lang="en-US" sz="1200">
                <a:solidFill>
                  <a:srgbClr val="edfff7"/>
                </a:solidFill>
              </a:rPr>
              <a:t>a hybrid setup?</a:t>
            </a:r>
            <a:endParaRPr dirty="0" lang="en-US" sz="1200">
              <a:solidFill>
                <a:srgbClr val="edfff7"/>
              </a:solidFill>
            </a:endParaRPr>
          </a:p>
        </p:txBody>
      </p:sp>
    </p:spTree>
    <p:extLst>
      <p:ext uri="{5F5DE774-3749-4701-9834-D182AED92F57}">
        <p14:creationId xmlns:p14="http://schemas.microsoft.com/office/powerpoint/2010/main" val="1723556596399"/>
      </p:ext>
    </p:extLst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5E7C039B-E2DA-49C7-B706-8C2398A85C46}">
                <a16:creationId xmlns:a16="http://schemas.microsoft.com/office/drawing/2010/main" id="{06D40310-88E5-407A-A1B5-C0CC583EC617}"/>
              </a:ext>
            </a:extLst>
          </p:cNvPr>
          <p:cNvSpPr txBox="1"/>
          <p:nvPr/>
        </p:nvSpPr>
        <p:spPr>
          <a:xfrm flipH="false" flipV="false" rot="0">
            <a:off x="4857750" y="811911"/>
            <a:ext cx="3179606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lang="en-US" sz="1200">
                <a:solidFill>
                  <a:srgbClr val="00df82"/>
                </a:solidFill>
                <a:latin typeface="Zoho Puvi"/>
              </a:rPr>
              <a:t>Reliance on </a:t>
            </a:r>
            <a:r>
              <a:rPr b="1" dirty="0" err="1" lang="en-US" sz="1200">
                <a:solidFill>
                  <a:srgbClr val="00df82"/>
                </a:solidFill>
                <a:latin typeface="Zoho Puvi"/>
              </a:rPr>
              <a:t>PowerShell</a:t>
            </a:r>
            <a:endParaRPr b="1" dirty="0" err="1" lang="en-US" sz="12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3" name="">
            <a:extLst>
              <a:ext uri="{126062C0-6038-4861-B791-2C3EDD5FF666}">
                <a16:creationId xmlns:a16="http://schemas.microsoft.com/office/drawing/2010/main" id="{A16BE2D9-7060-4976-96CA-E6E0AC58F536}"/>
              </a:ext>
            </a:extLst>
          </p:cNvPr>
          <p:cNvSpPr txBox="1"/>
          <p:nvPr/>
        </p:nvSpPr>
        <p:spPr>
          <a:xfrm flipH="false" flipV="false" rot="0">
            <a:off x="4857750" y="1071914"/>
            <a:ext cx="3208820" cy="27046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15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Demands advanced 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scripting skills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hidden="false" id="4" name="">
            <a:extLst>
              <a:ext uri="{9C83B734-BDA8-4E33-8514-29C7D2E6B7D4}">
                <a16:creationId xmlns:a16="http://schemas.microsoft.com/office/drawing/2010/main" id="{355C9FE2-3A9F-47C2-B236-8FE2F9649F9A}"/>
              </a:ext>
            </a:extLst>
          </p:cNvPr>
          <p:cNvSpPr txBox="1">
            <a:spLocks noGrp="true"/>
          </p:cNvSpPr>
          <p:nvPr/>
        </p:nvSpPr>
        <p:spPr>
          <a:xfrm rot="0">
            <a:off x="649281" y="817445"/>
            <a:ext cx="3502571" cy="1456058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4000">
                <a:solidFill>
                  <a:srgbClr val="00df82"/>
                </a:solidFill>
                <a:latin typeface="Zoho Puvi"/>
              </a:rPr>
              <a:t>Drawbacks</a:t>
            </a:r>
          </a:p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4000">
                <a:solidFill>
                  <a:srgbClr val="edfff7"/>
                </a:solidFill>
                <a:latin typeface="Zoho Puvi"/>
              </a:rPr>
              <a:t>of </a:t>
            </a:r>
            <a:r>
              <a:rPr b="1" dirty="0" i="0" lang="en-US" sz="4000">
                <a:solidFill>
                  <a:srgbClr val="edfff7"/>
                </a:solidFill>
                <a:latin typeface="Zoho Puvi"/>
              </a:rPr>
              <a:t>native</a:t>
            </a:r>
            <a:r>
              <a:rPr b="1" dirty="0" i="0" lang="en-US" sz="4000">
                <a:solidFill>
                  <a:srgbClr val="edfff7"/>
                </a:solidFill>
                <a:latin typeface="Zoho Puvi"/>
              </a:rPr>
              <a:t> tools</a:t>
            </a:r>
            <a:endParaRPr b="1" dirty="0" i="0" lang="en-US" sz="4000">
              <a:solidFill>
                <a:srgbClr val="edfff7"/>
              </a:solidFill>
              <a:latin typeface="Zoho Puvi"/>
            </a:endParaRPr>
          </a:p>
        </p:txBody>
      </p:sp>
      <p:pic>
        <p:nvPicPr>
          <p:cNvPr id="5" name="">
            <a:extLst>
              <a:ext uri="{FEEA1BC9-8AAE-4A1E-991B-D6994E36CF3A}">
                <a16:creationId xmlns:a16="http://schemas.microsoft.com/office/drawing/2010/main" id="{159A9BFA-4D6C-4ECF-B588-69BB3E8E8886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4574495" y="879109"/>
            <a:ext cx="220865" cy="223208"/>
          </a:xfrm>
          <a:prstGeom prst="rect">
            <a:avLst/>
          </a:prstGeom>
          <a:noFill/>
        </p:spPr>
      </p:pic>
      <p:sp>
        <p:nvSpPr>
          <p:cNvPr id="6" name="">
            <a:extLst>
              <a:ext uri="{C849070C-A194-4329-A325-50A2AF284534}">
                <a16:creationId xmlns:a16="http://schemas.microsoft.com/office/drawing/2010/main" id="{28FC258E-A6B1-4BB0-A8A3-7DEFC70838A5}"/>
              </a:ext>
            </a:extLst>
          </p:cNvPr>
          <p:cNvSpPr txBox="1"/>
          <p:nvPr/>
        </p:nvSpPr>
        <p:spPr>
          <a:xfrm flipH="false" flipV="false" rot="0">
            <a:off x="4857750" y="1659121"/>
            <a:ext cx="3179606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lang="en-US" sz="1200">
                <a:solidFill>
                  <a:srgbClr val="00df82"/>
                </a:solidFill>
                <a:latin typeface="Zoho Puvi"/>
              </a:rPr>
              <a:t>Poor </a:t>
            </a:r>
            <a:r>
              <a:rPr b="1" dirty="0" err="1" lang="en-US" sz="1200">
                <a:solidFill>
                  <a:srgbClr val="00df82"/>
                </a:solidFill>
                <a:latin typeface="Zoho Puvi"/>
              </a:rPr>
              <a:t>UI</a:t>
            </a:r>
            <a:endParaRPr b="1" dirty="0" err="1" lang="en-US" sz="12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7" name="">
            <a:extLst>
              <a:ext uri="{C942D4B0-AA30-40C9-884E-5D537388BFCA}">
                <a16:creationId xmlns:a16="http://schemas.microsoft.com/office/drawing/2010/main" id="{3203888E-DB26-4431-BBD8-2CFFE25B48D8}"/>
              </a:ext>
            </a:extLst>
          </p:cNvPr>
          <p:cNvSpPr txBox="1"/>
          <p:nvPr/>
        </p:nvSpPr>
        <p:spPr>
          <a:xfrm flipH="false" flipV="false" rot="0">
            <a:off x="4857750" y="1919125"/>
            <a:ext cx="3208820" cy="27046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15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Complicated 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user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 i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nterface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pic>
        <p:nvPicPr>
          <p:cNvPr id="8" name="">
            <a:extLst>
              <a:ext uri="{1BA83325-DB7B-449A-8989-E587E8AE3B10}">
                <a16:creationId xmlns:a16="http://schemas.microsoft.com/office/drawing/2010/main" id="{D412131E-BF5E-4B45-828E-647225BD41A3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4574495" y="1726320"/>
            <a:ext cx="220865" cy="223208"/>
          </a:xfrm>
          <a:prstGeom prst="rect">
            <a:avLst/>
          </a:prstGeom>
          <a:noFill/>
        </p:spPr>
      </p:pic>
      <p:sp>
        <p:nvSpPr>
          <p:cNvPr id="9" name="">
            <a:extLst>
              <a:ext uri="{56C69EA6-AC15-4437-B946-F4C04A19331B}">
                <a16:creationId xmlns:a16="http://schemas.microsoft.com/office/drawing/2010/main" id="{B28A2E09-97EB-4BED-A9DE-E573127E86F3}"/>
              </a:ext>
            </a:extLst>
          </p:cNvPr>
          <p:cNvSpPr txBox="1"/>
          <p:nvPr/>
        </p:nvSpPr>
        <p:spPr>
          <a:xfrm flipH="false" flipV="false" rot="0">
            <a:off x="4857750" y="2484418"/>
            <a:ext cx="3179606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lang="en-US" sz="1200">
                <a:solidFill>
                  <a:srgbClr val="00df82"/>
                </a:solidFill>
                <a:latin typeface="Zoho Puvi"/>
              </a:rPr>
              <a:t>Complex management</a:t>
            </a:r>
            <a:endParaRPr b="1" dirty="0" lang="en-US" sz="1200">
              <a:solidFill>
                <a:srgbClr val="00df82"/>
              </a:solidFill>
              <a:latin typeface="Zoho Puvi"/>
            </a:endParaRPr>
          </a:p>
        </p:txBody>
      </p:sp>
      <p:pic>
        <p:nvPicPr>
          <p:cNvPr id="10" name="">
            <a:extLst>
              <a:ext uri="{774212C6-450C-4B19-B6B9-62106EF1CF9C}">
                <a16:creationId xmlns:a16="http://schemas.microsoft.com/office/drawing/2010/main" id="{58B9ECDA-29EA-4FF9-802A-3A6E2F745E10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4574495" y="2551617"/>
            <a:ext cx="220865" cy="223208"/>
          </a:xfrm>
          <a:prstGeom prst="rect">
            <a:avLst/>
          </a:prstGeom>
          <a:noFill/>
        </p:spPr>
      </p:pic>
      <p:sp>
        <p:nvSpPr>
          <p:cNvPr id="11" name="">
            <a:extLst>
              <a:ext uri="{157AA85C-2C07-4026-B51E-7C9E5D63A03F}">
                <a16:creationId xmlns:a16="http://schemas.microsoft.com/office/drawing/2010/main" id="{DA70F75A-730E-446A-B92B-5D606F75034B}"/>
              </a:ext>
            </a:extLst>
          </p:cNvPr>
          <p:cNvSpPr txBox="1"/>
          <p:nvPr/>
        </p:nvSpPr>
        <p:spPr>
          <a:xfrm flipH="false" flipV="false" rot="0">
            <a:off x="4857750" y="2744422"/>
            <a:ext cx="3208820" cy="27046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15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Overly intricate and time-intensive 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pic>
        <p:nvPicPr>
          <p:cNvPr id="12" name="">
            <a:extLst>
              <a:ext uri="{63BFD839-2BBB-4503-9920-AFD99D00E07B}">
                <a16:creationId xmlns:a16="http://schemas.microsoft.com/office/drawing/2010/main" id="{5CC8C183-7DFD-4080-BCCA-17033E8D42F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4574495" y="3353419"/>
            <a:ext cx="220865" cy="223208"/>
          </a:xfrm>
          <a:prstGeom prst="rect">
            <a:avLst/>
          </a:prstGeom>
          <a:noFill/>
        </p:spPr>
      </p:pic>
      <p:sp>
        <p:nvSpPr>
          <p:cNvPr id="13" name="">
            <a:extLst>
              <a:ext uri="{7B2728BD-E940-4E12-BA7D-9E70BFA3323F}">
                <a16:creationId xmlns:a16="http://schemas.microsoft.com/office/drawing/2010/main" id="{500ECAEF-EECF-4A7E-8738-5DE7D71E2B0E}"/>
              </a:ext>
            </a:extLst>
          </p:cNvPr>
          <p:cNvSpPr txBox="1"/>
          <p:nvPr/>
        </p:nvSpPr>
        <p:spPr>
          <a:xfrm flipH="false" flipV="false" rot="0">
            <a:off x="4857750" y="3278919"/>
            <a:ext cx="3179606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1" dirty="0" lang="en-US" sz="1200">
                <a:solidFill>
                  <a:srgbClr val="00df82"/>
                </a:solidFill>
                <a:latin typeface="Zoho Puvi"/>
              </a:rPr>
              <a:t>Security challenges</a:t>
            </a:r>
            <a:endParaRPr b="1" dirty="0" lang="en-US" sz="12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4" name="">
            <a:extLst>
              <a:ext uri="{EDAB0DB9-E640-4BA9-B1B2-CEE27F21D978}">
                <a16:creationId xmlns:a16="http://schemas.microsoft.com/office/drawing/2010/main" id="{03BEC5A6-F142-4279-B5D6-1D6014097647}"/>
              </a:ext>
            </a:extLst>
          </p:cNvPr>
          <p:cNvSpPr txBox="1"/>
          <p:nvPr/>
        </p:nvSpPr>
        <p:spPr>
          <a:xfrm flipH="false" flipV="false" rot="0">
            <a:off x="4857750" y="3538923"/>
            <a:ext cx="3208820" cy="620887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15000"/>
              </a:lnSpc>
              <a:defRPr dirty="0" lang="en-US" sz="1400"/>
            </a:pPr>
            <a:r>
              <a:rPr b="0" dirty="0" lang="en-US" sz="1000">
                <a:solidFill>
                  <a:srgbClr val="edfff7"/>
                </a:solidFill>
                <a:latin typeface="Zoho Puvi"/>
              </a:rPr>
              <a:t>No predefined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,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role-based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 administrative 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delegation options</a:t>
            </a:r>
            <a:r>
              <a:rPr b="0" dirty="0" lang="en-US" sz="1000">
                <a:solidFill>
                  <a:srgbClr val="edfff7"/>
                </a:solidFill>
                <a:latin typeface="Zoho Puvi"/>
              </a:rPr>
              <a:t> to non-IT users like managers, HR personnel, and service desk technicians</a:t>
            </a:r>
            <a:endParaRPr b="0" dirty="0" lang="en-US" sz="1000">
              <a:solidFill>
                <a:srgbClr val="edfff7"/>
              </a:solidFill>
              <a:latin typeface="Zoho Puvi"/>
            </a:endParaRPr>
          </a:p>
        </p:txBody>
      </p:sp>
      <p:pic>
        <p:nvPicPr>
          <p:cNvPr id="15" name="">
            <a:extLst>
              <a:ext uri="{1770CFA4-D715-4632-96E3-B597715F7744}">
                <a16:creationId xmlns:a16="http://schemas.microsoft.com/office/drawing/2010/main" id="{B1BCE9E1-B1EF-4838-912A-3282957D3025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202987" y="4764491"/>
            <a:ext cx="1021727" cy="276472"/>
          </a:xfrm>
          <a:prstGeom prst="rect">
            <a:avLst/>
          </a:prstGeom>
          <a:noFill/>
        </p:spPr>
      </p:pic>
    </p:spTree>
    <p:extLst>
      <p:ext uri="{7D090334-6C75-4D26-BD1D-353129A8E779}">
        <p14:creationId xmlns:p14="http://schemas.microsoft.com/office/powerpoint/2010/main" val="1723556596401"/>
      </p:ext>
    </p:extLst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61B51BB6-87FC-44E8-9D8D-530238E57651}">
                <a16:creationId xmlns:a16="http://schemas.microsoft.com/office/drawing/2010/main" id="{6B506A90-E7BC-420A-BA48-C71E61FA8708}"/>
              </a:ext>
            </a:extLst>
          </p:cNvPr>
          <p:cNvSpPr txBox="1"/>
          <p:nvPr/>
        </p:nvSpPr>
        <p:spPr>
          <a:xfrm flipH="false" flipV="false" rot="0">
            <a:off x="600075" y="1806663"/>
            <a:ext cx="4485503" cy="36950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 sz="1800">
                <a:solidFill>
                  <a:srgbClr val="d5ffee"/>
                </a:solidFill>
                <a:latin typeface="Zoho Puvi-medium"/>
              </a:rPr>
              <a:t>Overcoming native tool complexities</a:t>
            </a:r>
            <a:endParaRPr dirty="0" lang="en-US" sz="1800">
              <a:solidFill>
                <a:srgbClr val="d5ffee"/>
              </a:solidFill>
              <a:latin typeface="Zoho Puvi-medium"/>
            </a:endParaRPr>
          </a:p>
        </p:txBody>
      </p:sp>
      <p:sp>
        <p:nvSpPr>
          <p:cNvPr id="3" name="">
            <a:extLst>
              <a:ext uri="{02C4DCEB-DDE6-4A5E-A5DE-5C7EDA331473}">
                <a16:creationId xmlns:a16="http://schemas.microsoft.com/office/drawing/2010/main" id="{F0CF43ED-92B6-48B3-A302-07944521CDD2}"/>
              </a:ext>
            </a:extLst>
          </p:cNvPr>
          <p:cNvSpPr txBox="1"/>
          <p:nvPr/>
        </p:nvSpPr>
        <p:spPr>
          <a:xfrm flipH="false" flipV="false" rot="0">
            <a:off x="600075" y="2278827"/>
            <a:ext cx="3496513" cy="80831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29999"/>
              </a:lnSpc>
              <a:defRPr dirty="0" lang="en-US" sz="1400"/>
            </a:pPr>
            <a:r>
              <a:rPr b="0" dirty="0" err="1" lang="en-US" sz="1200">
                <a:solidFill>
                  <a:srgbClr val="d5ffee"/>
                </a:solidFill>
                <a:latin typeface="Zoho Puvi"/>
              </a:rPr>
              <a:t>ADManager</a:t>
            </a:r>
            <a:r>
              <a:rPr b="0" dirty="0" lang="en-US" sz="1200">
                <a:solidFill>
                  <a:srgbClr val="d5ffee"/>
                </a:solidFill>
                <a:latin typeface="Zoho Puvi"/>
              </a:rPr>
              <a:t> Plus enables administrators to seamlessly </a:t>
            </a:r>
            <a:r>
              <a:rPr b="0" dirty="0" lang="en-US" sz="1200">
                <a:solidFill>
                  <a:srgbClr val="d5ffee"/>
                </a:solidFill>
                <a:latin typeface="Zoho Puvi"/>
              </a:rPr>
              <a:t>manage</a:t>
            </a:r>
            <a:r>
              <a:rPr b="0" dirty="0" lang="en-US" sz="1200">
                <a:solidFill>
                  <a:srgbClr val="d5ffee"/>
                </a:solidFill>
                <a:latin typeface="Zoho Puvi"/>
              </a:rPr>
              <a:t> AD users</a:t>
            </a:r>
            <a:r>
              <a:rPr b="0" dirty="0" lang="en-US" sz="1200">
                <a:solidFill>
                  <a:srgbClr val="d5ffee"/>
                </a:solidFill>
                <a:latin typeface="Zoho Puvi"/>
              </a:rPr>
              <a:t>,</a:t>
            </a:r>
            <a:r>
              <a:rPr b="0" dirty="0" lang="en-US" sz="1200">
                <a:solidFill>
                  <a:srgbClr val="d5ffee"/>
                </a:solidFill>
                <a:latin typeface="Zoho Puvi"/>
              </a:rPr>
              <a:t> </a:t>
            </a:r>
            <a:r>
              <a:rPr b="0" dirty="0" lang="en-US" sz="1200">
                <a:solidFill>
                  <a:srgbClr val="d5ffee"/>
                </a:solidFill>
                <a:latin typeface="Zoho Puvi"/>
              </a:rPr>
              <a:t>computers, contacts, and groups with ease.</a:t>
            </a:r>
            <a:endParaRPr b="0" dirty="0" lang="en-US" sz="12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4" name="">
            <a:extLst>
              <a:ext uri="{EBD5344D-F838-4690-9EBA-CE40E6A0C455}">
                <a16:creationId xmlns:a16="http://schemas.microsoft.com/office/drawing/2010/main" id="{37D49F45-1E0E-48F2-80EA-ACF381D64B46}"/>
              </a:ext>
            </a:extLst>
          </p:cNvPr>
          <p:cNvSpPr txBox="1">
            <a:spLocks noGrp="true"/>
          </p:cNvSpPr>
          <p:nvPr/>
        </p:nvSpPr>
        <p:spPr>
          <a:xfrm rot="0">
            <a:off x="600075" y="554583"/>
            <a:ext cx="4275744" cy="1263510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4000">
                <a:solidFill>
                  <a:srgbClr val="d5ffee"/>
                </a:solidFill>
                <a:latin typeface="Zoho Puvi"/>
              </a:rPr>
              <a:t>AD</a:t>
            </a:r>
            <a:r>
              <a:rPr b="1" dirty="0" i="0" lang="en-US" sz="4000">
                <a:solidFill>
                  <a:srgbClr val="d5ffee"/>
                </a:solidFill>
                <a:latin typeface="Zoho Puvi"/>
              </a:rPr>
              <a:t> </a:t>
            </a:r>
            <a:r>
              <a:rPr b="1" dirty="0" i="0" lang="en-US" sz="4000">
                <a:solidFill>
                  <a:srgbClr val="d5ffee"/>
                </a:solidFill>
                <a:latin typeface="Zoho Puvi"/>
              </a:rPr>
              <a:t>management </a:t>
            </a:r>
            <a:r>
              <a:rPr b="1" dirty="0" i="0" lang="en-US" sz="4000">
                <a:solidFill>
                  <a:srgbClr val="00df82"/>
                </a:solidFill>
                <a:latin typeface="Zoho Puvi"/>
              </a:rPr>
              <a:t>simplified</a:t>
            </a:r>
            <a:endParaRPr b="1" dirty="0" i="0" lang="en-US" sz="40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5" name="">
            <a:extLst>
              <a:ext uri="{DEE0776A-3A30-4AF0-9E91-B0233E4B8F36}">
                <a16:creationId xmlns:a16="http://schemas.microsoft.com/office/drawing/2010/main" id="{0DD6A553-2963-4EEE-9E9D-8F8B1A3E4EEC}"/>
              </a:ext>
            </a:extLst>
          </p:cNvPr>
          <p:cNvSpPr/>
          <p:nvPr/>
        </p:nvSpPr>
        <p:spPr>
          <a:xfrm flipH="false" flipV="false" rot="0">
            <a:off x="5300081" y="342900"/>
            <a:ext cx="3457727" cy="4458166"/>
          </a:xfrm>
          <a:prstGeom prst="roundRect">
            <a:avLst>
              <a:gd fmla="val 5479" name="adj"/>
            </a:avLst>
          </a:prstGeom>
          <a:solidFill>
            <a:srgbClr val="00c473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>
                <a:solidFill>
                  <a:srgbClr val="00df82"/>
                </a:solidFill>
              </a:rPr>
              <a:t/>
            </a:r>
            <a:endParaRPr dirty="0" lang="en-US">
              <a:solidFill>
                <a:srgbClr val="00df82"/>
              </a:solidFill>
            </a:endParaRPr>
          </a:p>
        </p:txBody>
      </p:sp>
      <p:sp>
        <p:nvSpPr>
          <p:cNvPr hidden="false" id="6" name="">
            <a:extLst>
              <a:ext uri="{95D775A7-536D-47FA-AE98-015EFCDB1C4E}">
                <a16:creationId xmlns:a16="http://schemas.microsoft.com/office/drawing/2010/main" id="{8CA178E0-A011-49AD-A982-347750670333}"/>
              </a:ext>
            </a:extLst>
          </p:cNvPr>
          <p:cNvSpPr txBox="1">
            <a:spLocks noGrp="true"/>
          </p:cNvSpPr>
          <p:nvPr/>
        </p:nvSpPr>
        <p:spPr>
          <a:xfrm rot="0">
            <a:off x="5561961" y="730567"/>
            <a:ext cx="2902124" cy="3566550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d45e8"/>
              </a:buClr>
              <a:buFont typeface="Arial"/>
              <a:buChar char="•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d45e8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d45e8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d45e8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d45e8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2000"/>
              <a:buFont typeface="Arial"/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Streamlined 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user 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life cycle management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2000"/>
              <a:buFont typeface="Arial"/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Customizable templates 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for bulk provisioning and re-provisioning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2000"/>
              <a:buFont typeface="Arial"/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Bulk 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user 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management 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2000"/>
              <a:buFont typeface="Arial"/>
              <a:buNone/>
            </a:pPr>
            <a:r>
              <a:rPr dirty="0" err="1" i="0" lang="en-US" sz="1200">
                <a:solidFill>
                  <a:schemeClr val="tx1"/>
                </a:solidFill>
                <a:latin typeface="Zoho Puvi-medium"/>
              </a:rPr>
              <a:t>OU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 management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2000"/>
              <a:buFont typeface="Arial"/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File server management 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2000"/>
              <a:buFont typeface="Arial"/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GPO management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2000"/>
              <a:buFont typeface="Arial"/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AD 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m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igration </a:t>
            </a:r>
          </a:p>
          <a:p>
            <a:pPr algn="l" indent="0" marL="0" rtl="false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2000"/>
              <a:buFont typeface="Arial"/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Microsoft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 365 user managemen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t</a:t>
            </a:r>
            <a:endParaRPr dirty="0" i="0" lang="en-US" sz="1200">
              <a:solidFill>
                <a:schemeClr val="tx1"/>
              </a:solidFill>
              <a:latin typeface="Zoho Puvi-medium"/>
            </a:endParaRPr>
          </a:p>
        </p:txBody>
      </p:sp>
      <p:sp>
        <p:nvSpPr>
          <p:cNvPr id="7" name="">
            <a:extLst>
              <a:ext uri="{90735F86-53B0-4C2B-A179-1928018C176C}">
                <a16:creationId xmlns:a16="http://schemas.microsoft.com/office/drawing/2010/main" id="{89332653-0A2B-49EE-AAB0-DAEDEB3B493F}"/>
              </a:ext>
            </a:extLst>
          </p:cNvPr>
          <p:cNvSpPr txBox="1"/>
          <p:nvPr/>
        </p:nvSpPr>
        <p:spPr>
          <a:xfrm flipH="false" flipV="false" rot="0">
            <a:off x="600075" y="3829726"/>
            <a:ext cx="3582933" cy="399983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25000"/>
              </a:lnSpc>
              <a:defRPr dirty="0" lang="en-US" sz="1400"/>
            </a:pPr>
            <a:r>
              <a:rPr b="0" dirty="0" lang="en-US" sz="1600">
                <a:solidFill>
                  <a:srgbClr val="d5ffee"/>
                </a:solidFill>
                <a:latin typeface="Zoho Puvi"/>
              </a:rPr>
              <a:t>C</a:t>
            </a:r>
            <a:r>
              <a:rPr b="0" dirty="0" lang="en-US" sz="1600">
                <a:solidFill>
                  <a:srgbClr val="d5ffee"/>
                </a:solidFill>
                <a:latin typeface="Zoho Puvi"/>
              </a:rPr>
              <a:t>apabilities </a:t>
            </a:r>
            <a:r>
              <a:rPr b="0" dirty="0" lang="en-US" sz="1600">
                <a:solidFill>
                  <a:srgbClr val="d5ffee"/>
                </a:solidFill>
                <a:latin typeface="Zoho Puvi"/>
              </a:rPr>
              <a:t>of </a:t>
            </a:r>
            <a:r>
              <a:rPr b="0" dirty="0" err="1" lang="en-US" sz="1600">
                <a:solidFill>
                  <a:srgbClr val="00df82"/>
                </a:solidFill>
                <a:latin typeface="Zoho Puvi"/>
              </a:rPr>
              <a:t>ADManager</a:t>
            </a:r>
            <a:r>
              <a:rPr b="0" dirty="0" lang="en-US" sz="1600">
                <a:solidFill>
                  <a:srgbClr val="00df82"/>
                </a:solidFill>
                <a:latin typeface="Zoho Puvi"/>
              </a:rPr>
              <a:t> Plus</a:t>
            </a:r>
            <a:r>
              <a:rPr b="0" dirty="0" lang="en-US" sz="1600">
                <a:solidFill>
                  <a:srgbClr val="00df82"/>
                </a:solidFill>
                <a:latin typeface="Zoho Puvi"/>
              </a:rPr>
              <a:t> </a:t>
            </a:r>
            <a:endParaRPr b="0" dirty="0" lang="en-US" sz="1600">
              <a:solidFill>
                <a:srgbClr val="00df82"/>
              </a:solidFill>
              <a:latin typeface="Zoho Puvi"/>
            </a:endParaRPr>
          </a:p>
        </p:txBody>
      </p:sp>
      <p:grpSp>
        <p:nvGrpSpPr>
          <p:cNvPr id="8" name="">
            <a:extLst>
              <a:ext uri="{6A33A643-367F-4D8B-9A61-524B2DCBD648}">
                <a16:creationId xmlns:a16="http://schemas.microsoft.com/office/drawing/2010/main" id="{368FB021-D8CA-432B-9A29-85E3446FE244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3724103" y="3951046"/>
            <a:ext cx="909408" cy="207625"/>
            <a:chOff x="3690756" y="4091682"/>
            <a:chExt cx="1410185" cy="321964"/>
          </a:xfrm>
        </p:grpSpPr>
        <p:cxnSp>
          <p:nvCxnSpPr>
            <p:cNvPr id="9" name="">
              <a:extLst>
                <a:ext uri="{FA66551C-F211-42E6-A823-2E4CCF98AA49}">
                  <a16:creationId xmlns:a16="http://schemas.microsoft.com/office/drawing/2010/main" id="{AC880487-56BA-4B82-A2E8-CBFE9FD4F629}"/>
                </a:ext>
              </a:extLst>
            </p:cNvPr>
            <p:cNvCxnSpPr/>
            <p:nvPr/>
          </p:nvCxnSpPr>
          <p:spPr>
            <a:xfrm flipH="true" flipV="false" rot="10800000">
              <a:off x="3690756" y="4252360"/>
              <a:ext cx="1402270" cy="0"/>
            </a:xfrm>
            <a:prstGeom prst="line">
              <a:avLst/>
            </a:prstGeom>
            <a:ln cap="flat" w="9525">
              <a:solidFill>
                <a:srgbClr val="00df82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</p:cxnSp>
        <p:cxnSp>
          <p:nvCxnSpPr>
            <p:cNvPr id="10" name="">
              <a:extLst>
                <a:ext uri="{79187BC5-CBFB-4948-B1BA-1E8819D1DEDD}">
                  <a16:creationId xmlns:a16="http://schemas.microsoft.com/office/drawing/2010/main" id="{453A02D5-80E2-4494-9E09-C9CB9008F2A5}"/>
                </a:ext>
              </a:extLst>
            </p:cNvPr>
            <p:cNvCxnSpPr/>
            <p:nvPr/>
          </p:nvCxnSpPr>
          <p:spPr>
            <a:xfrm flipH="true" flipV="true" rot="10800000">
              <a:off x="4939655" y="4091682"/>
              <a:ext cx="160677" cy="160677"/>
            </a:xfrm>
            <a:prstGeom prst="line">
              <a:avLst/>
            </a:prstGeom>
            <a:ln cap="flat" w="9525">
              <a:solidFill>
                <a:srgbClr val="00df82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</p:cxnSp>
        <p:cxnSp>
          <p:nvCxnSpPr>
            <p:cNvPr id="11" name="">
              <a:extLst>
                <a:ext uri="{8646A998-1804-4C3D-8E7E-2044C60414F5}">
                  <a16:creationId xmlns:a16="http://schemas.microsoft.com/office/drawing/2010/main" id="{7E6EABFE-1BA2-49E5-B1A5-CA7F25E4C48A}"/>
                </a:ext>
              </a:extLst>
            </p:cNvPr>
            <p:cNvCxnSpPr/>
            <p:nvPr/>
          </p:nvCxnSpPr>
          <p:spPr>
            <a:xfrm flipH="true" flipV="true" rot="5400000">
              <a:off x="4940265" y="4252969"/>
              <a:ext cx="160677" cy="160677"/>
            </a:xfrm>
            <a:prstGeom prst="line">
              <a:avLst/>
            </a:prstGeom>
            <a:ln cap="flat" w="9525">
              <a:solidFill>
                <a:srgbClr val="00df82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</p:cxnSp>
      </p:grpSp>
      <p:cxnSp>
        <p:nvCxnSpPr>
          <p:cNvPr id="12" name="">
            <a:extLst>
              <a:ext uri="{90EA9349-8A0A-4C0A-BC97-DAF12672CDE0}">
                <a16:creationId xmlns:a16="http://schemas.microsoft.com/office/drawing/2010/main" id="{0A86E2D8-3936-47F3-822D-58221F5FE456}"/>
              </a:ext>
            </a:extLst>
          </p:cNvPr>
          <p:cNvCxnSpPr/>
          <p:nvPr/>
        </p:nvCxnSpPr>
        <p:spPr>
          <a:xfrm flipH="true" flipV="true" rot="10800000">
            <a:off x="5644934" y="1263634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3" name="">
            <a:extLst>
              <a:ext uri="{694D3101-5286-46C2-86E0-EA3DE015BCB7}">
                <a16:creationId xmlns:a16="http://schemas.microsoft.com/office/drawing/2010/main" id="{827AF09B-15C6-4EEA-9601-87077EDF4B4F}"/>
              </a:ext>
            </a:extLst>
          </p:cNvPr>
          <p:cNvCxnSpPr/>
          <p:nvPr/>
        </p:nvCxnSpPr>
        <p:spPr>
          <a:xfrm flipH="true" flipV="true" rot="10800000">
            <a:off x="5644934" y="1986676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4" name="">
            <a:extLst>
              <a:ext uri="{51E36E40-1C7E-435E-9DB9-96404BFAD49F}">
                <a16:creationId xmlns:a16="http://schemas.microsoft.com/office/drawing/2010/main" id="{514BBCDB-5BC6-4BCA-A9B5-1A053F999F65}"/>
              </a:ext>
            </a:extLst>
          </p:cNvPr>
          <p:cNvCxnSpPr/>
          <p:nvPr/>
        </p:nvCxnSpPr>
        <p:spPr>
          <a:xfrm flipH="true" flipV="true" rot="10800000">
            <a:off x="5644934" y="2410291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5" name="">
            <a:extLst>
              <a:ext uri="{0415D800-715D-4154-A05D-42689D217707}">
                <a16:creationId xmlns:a16="http://schemas.microsoft.com/office/drawing/2010/main" id="{8D06DBE6-74C9-4BC2-9C56-2B9F62437225}"/>
              </a:ext>
            </a:extLst>
          </p:cNvPr>
          <p:cNvCxnSpPr/>
          <p:nvPr/>
        </p:nvCxnSpPr>
        <p:spPr>
          <a:xfrm flipH="true" flipV="true" rot="10800000">
            <a:off x="5644934" y="2826581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6" name="">
            <a:extLst>
              <a:ext uri="{E04B5278-AD7A-4A32-8480-41DFD212FA8C}">
                <a16:creationId xmlns:a16="http://schemas.microsoft.com/office/drawing/2010/main" id="{F42116DB-2193-41E0-97FC-82C717E7054E}"/>
              </a:ext>
            </a:extLst>
          </p:cNvPr>
          <p:cNvCxnSpPr/>
          <p:nvPr/>
        </p:nvCxnSpPr>
        <p:spPr>
          <a:xfrm flipH="true" flipV="true" rot="10800000">
            <a:off x="5644934" y="3242891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7" name="">
            <a:extLst>
              <a:ext uri="{32F3913F-05A4-4329-8AFD-22A0AF321933}">
                <a16:creationId xmlns:a16="http://schemas.microsoft.com/office/drawing/2010/main" id="{E6546306-18A9-4A63-B3A2-D66E70C8D326}"/>
              </a:ext>
            </a:extLst>
          </p:cNvPr>
          <p:cNvCxnSpPr/>
          <p:nvPr/>
        </p:nvCxnSpPr>
        <p:spPr>
          <a:xfrm flipH="true" flipV="true" rot="10800000">
            <a:off x="5644934" y="3688394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8" name="">
            <a:extLst>
              <a:ext uri="{C04BFE0F-2243-4047-AF5A-2BB77C68C61D}">
                <a16:creationId xmlns:a16="http://schemas.microsoft.com/office/drawing/2010/main" id="{D85D746A-91B5-4D96-8E4B-58D4544EF58B}"/>
              </a:ext>
            </a:extLst>
          </p:cNvPr>
          <p:cNvCxnSpPr/>
          <p:nvPr/>
        </p:nvCxnSpPr>
        <p:spPr>
          <a:xfrm flipH="true" flipV="true" rot="10800000">
            <a:off x="5644934" y="4104703"/>
            <a:ext cx="2738818" cy="0"/>
          </a:xfrm>
          <a:prstGeom prst="line">
            <a:avLst/>
          </a:prstGeom>
          <a:ln cap="flat" w="9525">
            <a:solidFill>
              <a:srgbClr val="030f0f">
                <a:alpha val="45999"/>
              </a:srgbClr>
            </a:solidFill>
            <a:prstDash val="sysDot"/>
            <a:round/>
            <a:headEnd len="sm" type="none" w="lg"/>
            <a:tailEnd len="sm" type="none" w="sm"/>
          </a:ln>
          <a:effectLst>
            <a:outerShdw blurRad="0" dir="2700000" dist="0">
              <a:srgbClr val="3f3f3f">
                <a:alpha val="39999"/>
              </a:srgbClr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</p:spTree>
    <p:extLst>
      <p:ext uri="{F578E0DA-DE7F-4612-A97F-825167761675}">
        <p14:creationId xmlns:p14="http://schemas.microsoft.com/office/powerpoint/2010/main" val="1723556596403"/>
      </p:ext>
    </p:extLst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72B30A2A-7AB6-43F2-9F5C-35D5C375E834}">
                <a16:creationId xmlns:a16="http://schemas.microsoft.com/office/drawing/2010/main" id="{7AE8429A-58BD-4736-9500-72F64909F3A7}"/>
              </a:ext>
            </a:extLst>
          </p:cNvPr>
          <p:cNvSpPr txBox="1"/>
          <p:nvPr/>
        </p:nvSpPr>
        <p:spPr>
          <a:xfrm flipH="false" flipV="false" rot="0">
            <a:off x="4629150" y="622496"/>
            <a:ext cx="2081774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User data import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3" name="">
            <a:extLst>
              <a:ext uri="{7F075F4B-0F50-4C5B-942A-4EFABD621226}">
                <a16:creationId xmlns:a16="http://schemas.microsoft.com/office/drawing/2010/main" id="{ADBCA645-FC37-4108-BF6D-E828E8A0DE75}"/>
              </a:ext>
            </a:extLst>
          </p:cNvPr>
          <p:cNvSpPr txBox="1"/>
          <p:nvPr/>
        </p:nvSpPr>
        <p:spPr>
          <a:xfrm flipH="false" flipV="false" rot="0">
            <a:off x="4629150" y="781002"/>
            <a:ext cx="2100900" cy="252936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Efficiently import user data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4" name="">
            <a:extLst>
              <a:ext uri="{FC2C1651-0190-46A0-990C-F34159D9FBA4}">
                <a16:creationId xmlns:a16="http://schemas.microsoft.com/office/drawing/2010/main" id="{38792FDC-6112-477F-B4AC-F19FF0328267}"/>
              </a:ext>
            </a:extLst>
          </p:cNvPr>
          <p:cNvSpPr txBox="1"/>
          <p:nvPr/>
        </p:nvSpPr>
        <p:spPr>
          <a:xfrm flipH="false" flipV="false" rot="0">
            <a:off x="4324350" y="1381125"/>
            <a:ext cx="2473356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User onboarding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5" name="">
            <a:extLst>
              <a:ext uri="{E765D967-373E-46F7-986B-B68817CC917E}">
                <a16:creationId xmlns:a16="http://schemas.microsoft.com/office/drawing/2010/main" id="{05E7A5A3-DED3-4C1F-BFDC-5C06B9FAC606}"/>
              </a:ext>
            </a:extLst>
          </p:cNvPr>
          <p:cNvSpPr txBox="1"/>
          <p:nvPr/>
        </p:nvSpPr>
        <p:spPr>
          <a:xfrm flipH="false" flipV="false" rot="0">
            <a:off x="4619625" y="1562100"/>
            <a:ext cx="1882977" cy="41062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Streamline new user </a:t>
            </a:r>
          </a:p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account creation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6" name="">
            <a:extLst>
              <a:ext uri="{40147BF8-4B51-4AA3-B165-617270899BD4}">
                <a16:creationId xmlns:a16="http://schemas.microsoft.com/office/drawing/2010/main" id="{DE4FF412-D76F-4033-8F60-AFA3E8997915}"/>
              </a:ext>
            </a:extLst>
          </p:cNvPr>
          <p:cNvSpPr txBox="1"/>
          <p:nvPr/>
        </p:nvSpPr>
        <p:spPr>
          <a:xfrm flipH="false" flipV="false" rot="0">
            <a:off x="6543674" y="1562100"/>
            <a:ext cx="2100900" cy="252936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Efficiently import user data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7" name="">
            <a:extLst>
              <a:ext uri="{620FB2FF-BBD5-48C1-8625-B0D2B02FE144}">
                <a16:creationId xmlns:a16="http://schemas.microsoft.com/office/drawing/2010/main" id="{2151AF05-171F-452B-83E4-FFE998B32546}"/>
              </a:ext>
            </a:extLst>
          </p:cNvPr>
          <p:cNvSpPr txBox="1"/>
          <p:nvPr/>
        </p:nvSpPr>
        <p:spPr>
          <a:xfrm flipH="false" flipV="false" rot="0">
            <a:off x="6296025" y="1381125"/>
            <a:ext cx="2597543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Assign ro</a:t>
            </a:r>
            <a:r>
              <a:rPr b="1" dirty="0" lang="en-US" sz="900">
                <a:solidFill>
                  <a:srgbClr val="00df82"/>
                </a:solidFill>
                <a:latin typeface="Zoho Puvi"/>
              </a:rPr>
              <a:t>les and </a:t>
            </a:r>
            <a:r>
              <a:rPr b="1" dirty="0" lang="en-US" sz="900">
                <a:solidFill>
                  <a:srgbClr val="00df82"/>
                </a:solidFill>
                <a:latin typeface="Zoho Puvi"/>
              </a:rPr>
              <a:t>permissions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8" name="">
            <a:extLst>
              <a:ext uri="{9204CC1F-3980-4466-965E-F11EFC62ADD2}">
                <a16:creationId xmlns:a16="http://schemas.microsoft.com/office/drawing/2010/main" id="{90C199A6-A54B-440D-A8E6-67542C9B972D}"/>
              </a:ext>
            </a:extLst>
          </p:cNvPr>
          <p:cNvSpPr txBox="1"/>
          <p:nvPr/>
        </p:nvSpPr>
        <p:spPr>
          <a:xfrm flipH="false" flipV="false" rot="0">
            <a:off x="3724275" y="2333625"/>
            <a:ext cx="3666644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Ongoing user management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9" name="">
            <a:extLst>
              <a:ext uri="{928F7E40-7D28-48FD-9507-B18005EB684E}">
                <a16:creationId xmlns:a16="http://schemas.microsoft.com/office/drawing/2010/main" id="{D6FC00D5-4E64-4B9C-BEAA-B2D518AE1385}"/>
              </a:ext>
            </a:extLst>
          </p:cNvPr>
          <p:cNvSpPr txBox="1"/>
          <p:nvPr/>
        </p:nvSpPr>
        <p:spPr>
          <a:xfrm flipH="false" flipV="false" rot="0">
            <a:off x="4076700" y="2528716"/>
            <a:ext cx="2965592" cy="41062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Maintain and update</a:t>
            </a:r>
          </a:p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user info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0" name="">
            <a:extLst>
              <a:ext uri="{260DA2C4-8E69-4BD9-989F-462589BF3AF4}">
                <a16:creationId xmlns:a16="http://schemas.microsoft.com/office/drawing/2010/main" id="{D3C679C0-C328-454E-9279-38C44D528B06}"/>
              </a:ext>
            </a:extLst>
          </p:cNvPr>
          <p:cNvSpPr txBox="1"/>
          <p:nvPr/>
        </p:nvSpPr>
        <p:spPr>
          <a:xfrm flipH="false" flipV="false" rot="0">
            <a:off x="6296025" y="2333625"/>
            <a:ext cx="2597543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Reporting and monitoring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1" name="">
            <a:extLst>
              <a:ext uri="{DA8B6294-9A8B-4303-9EB1-8EEA72795526}">
                <a16:creationId xmlns:a16="http://schemas.microsoft.com/office/drawing/2010/main" id="{CA69EDB2-A7B8-497A-9727-8A3755046F30}"/>
              </a:ext>
            </a:extLst>
          </p:cNvPr>
          <p:cNvSpPr txBox="1"/>
          <p:nvPr/>
        </p:nvSpPr>
        <p:spPr>
          <a:xfrm flipH="false" flipV="false" rot="0">
            <a:off x="6772274" y="2506808"/>
            <a:ext cx="1645767" cy="41062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Generate reports </a:t>
            </a:r>
            <a:r>
              <a:rPr b="0" dirty="0" lang="en-US" sz="900">
                <a:solidFill>
                  <a:srgbClr val="edfff7"/>
                </a:solidFill>
                <a:latin typeface="Zoho Puvi"/>
              </a:rPr>
              <a:t>and track user</a:t>
            </a:r>
            <a:r>
              <a:rPr b="0" dirty="0" lang="en-US" sz="900">
                <a:solidFill>
                  <a:srgbClr val="edfff7"/>
                </a:solidFill>
                <a:latin typeface="Zoho Puvi"/>
              </a:rPr>
              <a:t> activities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2" name="">
            <a:extLst>
              <a:ext uri="{934EB37F-7A0F-4D76-871F-3C10831A69FD}">
                <a16:creationId xmlns:a16="http://schemas.microsoft.com/office/drawing/2010/main" id="{A1890D1E-0CC0-4F9C-8DCC-C78CB4C191C6}"/>
              </a:ext>
            </a:extLst>
          </p:cNvPr>
          <p:cNvSpPr txBox="1"/>
          <p:nvPr/>
        </p:nvSpPr>
        <p:spPr>
          <a:xfrm flipH="false" flipV="false" rot="0">
            <a:off x="4257675" y="3238500"/>
            <a:ext cx="2597543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User account updates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3" name="">
            <a:extLst>
              <a:ext uri="{7D4FD29D-F04D-40D1-8328-6EDD1C1A3221}">
                <a16:creationId xmlns:a16="http://schemas.microsoft.com/office/drawing/2010/main" id="{5E963345-773B-4335-B4CB-AC46E2AA1AA2}"/>
              </a:ext>
            </a:extLst>
          </p:cNvPr>
          <p:cNvSpPr txBox="1"/>
          <p:nvPr/>
        </p:nvSpPr>
        <p:spPr>
          <a:xfrm flipH="false" flipV="false" rot="0">
            <a:off x="4505325" y="3400425"/>
            <a:ext cx="2100900" cy="41062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Handle role changes and promotions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4" name="">
            <a:extLst>
              <a:ext uri="{99DAB1DC-86FD-46DB-8DBF-22933E9D4ECD}">
                <a16:creationId xmlns:a16="http://schemas.microsoft.com/office/drawing/2010/main" id="{0BD76DDF-5A41-42E9-A15E-CBDD15372DE6}"/>
              </a:ext>
            </a:extLst>
          </p:cNvPr>
          <p:cNvSpPr txBox="1"/>
          <p:nvPr/>
        </p:nvSpPr>
        <p:spPr>
          <a:xfrm flipH="false" flipV="false" rot="0">
            <a:off x="6296025" y="3238500"/>
            <a:ext cx="2597543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User offboarding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5" name="">
            <a:extLst>
              <a:ext uri="{7484A2A1-5B36-4AAD-84C1-180E61372FB8}">
                <a16:creationId xmlns:a16="http://schemas.microsoft.com/office/drawing/2010/main" id="{D222D081-4B96-4524-8A17-F71CBC05479A}"/>
              </a:ext>
            </a:extLst>
          </p:cNvPr>
          <p:cNvSpPr txBox="1"/>
          <p:nvPr/>
        </p:nvSpPr>
        <p:spPr>
          <a:xfrm flipH="false" flipV="false" rot="0">
            <a:off x="6543674" y="3400425"/>
            <a:ext cx="2100900" cy="41062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Efficiently manage</a:t>
            </a:r>
          </a:p>
          <a:p>
            <a:pPr algn="ctr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user</a:t>
            </a:r>
            <a:r>
              <a:rPr b="0" dirty="0" lang="en-US" sz="900">
                <a:solidFill>
                  <a:srgbClr val="edfff7"/>
                </a:solidFill>
                <a:latin typeface="Zoho Puvi"/>
              </a:rPr>
              <a:t> exit</a:t>
            </a:r>
            <a:r>
              <a:rPr b="0" dirty="0" lang="en-US" sz="900">
                <a:solidFill>
                  <a:srgbClr val="edfff7"/>
                </a:solidFill>
                <a:latin typeface="Zoho Puvi"/>
              </a:rPr>
              <a:t>s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6" name="">
            <a:extLst>
              <a:ext uri="{B3621995-7EE2-4B49-8699-F798FB7D58ED}">
                <a16:creationId xmlns:a16="http://schemas.microsoft.com/office/drawing/2010/main" id="{18C4E348-6FE0-4C1F-A4DF-629ACD75944C}"/>
              </a:ext>
            </a:extLst>
          </p:cNvPr>
          <p:cNvSpPr txBox="1"/>
          <p:nvPr/>
        </p:nvSpPr>
        <p:spPr>
          <a:xfrm flipH="false" flipV="false" rot="0">
            <a:off x="4629150" y="4158415"/>
            <a:ext cx="2597543" cy="2323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defRPr dirty="0" lang="en-US" sz="1400"/>
            </a:pPr>
            <a:r>
              <a:rPr b="1" dirty="0" lang="en-US" sz="900">
                <a:solidFill>
                  <a:srgbClr val="00df82"/>
                </a:solidFill>
                <a:latin typeface="Zoho Puvi"/>
              </a:rPr>
              <a:t>Account deactivation and deletion</a:t>
            </a:r>
            <a:endParaRPr b="1" dirty="0" lang="en-US" sz="900">
              <a:solidFill>
                <a:srgbClr val="00df82"/>
              </a:solidFill>
              <a:latin typeface="Zoho Puvi"/>
            </a:endParaRPr>
          </a:p>
        </p:txBody>
      </p:sp>
      <p:sp>
        <p:nvSpPr>
          <p:cNvPr id="17" name="">
            <a:extLst>
              <a:ext uri="{B4E7E529-2243-4C31-9696-CB99E159AE01}">
                <a16:creationId xmlns:a16="http://schemas.microsoft.com/office/drawing/2010/main" id="{11A7B5C0-4575-4E32-9D60-67CBA005B746}"/>
              </a:ext>
            </a:extLst>
          </p:cNvPr>
          <p:cNvSpPr txBox="1"/>
          <p:nvPr/>
        </p:nvSpPr>
        <p:spPr>
          <a:xfrm flipH="false" flipV="false" rot="0">
            <a:off x="4629150" y="4339380"/>
            <a:ext cx="2100900" cy="252936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>
              <a:lnSpc>
                <a:spcPct val="115000"/>
              </a:lnSpc>
              <a:defRPr dirty="0" lang="en-US" sz="1400"/>
            </a:pPr>
            <a:r>
              <a:rPr b="0" dirty="0" lang="en-US" sz="900">
                <a:solidFill>
                  <a:srgbClr val="edfff7"/>
                </a:solidFill>
                <a:latin typeface="Zoho Puvi"/>
              </a:rPr>
              <a:t>Efficiently import user data</a:t>
            </a:r>
            <a:endParaRPr b="0" dirty="0" lang="en-US" sz="9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18" name="">
            <a:extLst>
              <a:ext uri="{4A467AB5-89F4-4E5B-992B-9A33455960CC}">
                <a16:creationId xmlns:a16="http://schemas.microsoft.com/office/drawing/2010/main" id="{A891B110-97C5-4C59-BEE9-3778F8AED8E0}"/>
              </a:ext>
            </a:extLst>
          </p:cNvPr>
          <p:cNvSpPr/>
          <p:nvPr/>
        </p:nvSpPr>
        <p:spPr>
          <a:xfrm flipH="false" flipV="false" rot="0">
            <a:off x="7524750" y="1162907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19" name="">
            <a:extLst>
              <a:ext uri="{0F8FAEC3-08DE-4493-B322-88F210D793A4}">
                <a16:creationId xmlns:a16="http://schemas.microsoft.com/office/drawing/2010/main" id="{E72E906E-6F56-49D6-BDAD-6367ECF87C68}"/>
              </a:ext>
            </a:extLst>
          </p:cNvPr>
          <p:cNvSpPr/>
          <p:nvPr/>
        </p:nvSpPr>
        <p:spPr>
          <a:xfrm flipH="false" flipV="false" rot="0">
            <a:off x="4450156" y="760237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0" name="">
            <a:extLst>
              <a:ext uri="{33EEBE4E-EBBC-4247-B5C3-8572C21125DC}">
                <a16:creationId xmlns:a16="http://schemas.microsoft.com/office/drawing/2010/main" id="{DD583932-738A-4FE6-8A9A-5B8EED160EA4}"/>
              </a:ext>
            </a:extLst>
          </p:cNvPr>
          <p:cNvSpPr/>
          <p:nvPr/>
        </p:nvSpPr>
        <p:spPr>
          <a:xfrm flipH="false" flipV="false" rot="0">
            <a:off x="5486400" y="1162907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1" name="">
            <a:extLst>
              <a:ext uri="{DC78B017-CFE3-4F8F-ABBE-39EA3B194DB9}">
                <a16:creationId xmlns:a16="http://schemas.microsoft.com/office/drawing/2010/main" id="{A50A0358-FABF-4ECF-98EB-4C395FD809FF}"/>
              </a:ext>
            </a:extLst>
          </p:cNvPr>
          <p:cNvSpPr/>
          <p:nvPr/>
        </p:nvSpPr>
        <p:spPr>
          <a:xfrm flipH="false" flipV="false" rot="0">
            <a:off x="5486400" y="2090451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2" name="">
            <a:extLst>
              <a:ext uri="{7722C458-C978-4B88-A135-8AA5475BC012}">
                <a16:creationId xmlns:a16="http://schemas.microsoft.com/office/drawing/2010/main" id="{CEE1D0CB-5288-4458-9DEC-6A4B1F32C08A}"/>
              </a:ext>
            </a:extLst>
          </p:cNvPr>
          <p:cNvSpPr/>
          <p:nvPr/>
        </p:nvSpPr>
        <p:spPr>
          <a:xfrm flipH="false" flipV="false" rot="0">
            <a:off x="7524750" y="2097757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3" name="">
            <a:extLst>
              <a:ext uri="{D6251628-8408-44E1-BE52-5CA2A86CB442}">
                <a16:creationId xmlns:a16="http://schemas.microsoft.com/office/drawing/2010/main" id="{D2939129-2D1B-47F5-8AD7-FB3ACFF01DA4}"/>
              </a:ext>
            </a:extLst>
          </p:cNvPr>
          <p:cNvSpPr/>
          <p:nvPr/>
        </p:nvSpPr>
        <p:spPr>
          <a:xfrm flipH="false" flipV="false" rot="0">
            <a:off x="5486400" y="3003394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4" name="">
            <a:extLst>
              <a:ext uri="{B6EE7991-806E-40D4-A406-C65D2E390BEE}">
                <a16:creationId xmlns:a16="http://schemas.microsoft.com/office/drawing/2010/main" id="{0B5A6FBF-989D-4C22-B05C-D49878627229}"/>
              </a:ext>
            </a:extLst>
          </p:cNvPr>
          <p:cNvSpPr/>
          <p:nvPr/>
        </p:nvSpPr>
        <p:spPr>
          <a:xfrm flipH="false" flipV="false" rot="0">
            <a:off x="7524750" y="3010700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25" name="">
            <a:extLst>
              <a:ext uri="{15497C5B-D336-44D4-98BC-79AB4D379F52}">
                <a16:creationId xmlns:a16="http://schemas.microsoft.com/office/drawing/2010/main" id="{9DAF85C5-DAAE-49B1-B334-79DCEA1A04B7}"/>
              </a:ext>
            </a:extLst>
          </p:cNvPr>
          <p:cNvSpPr/>
          <p:nvPr/>
        </p:nvSpPr>
        <p:spPr>
          <a:xfrm flipH="false" flipV="false" rot="0">
            <a:off x="4450156" y="4287231"/>
            <a:ext cx="141389" cy="141389"/>
          </a:xfrm>
          <a:prstGeom prst="ellipse">
            <a:avLst/>
          </a:prstGeom>
          <a:solidFill>
            <a:srgbClr val="00df82"/>
          </a:solidFill>
          <a:ln cap="flat" w="57150">
            <a:solidFill>
              <a:srgbClr val="00df82">
                <a:alpha val="38000"/>
              </a:srgb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26" name="">
            <a:extLst>
              <a:ext uri="{4A065300-651C-4D48-90F6-9AC1A40B9F56}">
                <a16:creationId xmlns:a16="http://schemas.microsoft.com/office/drawing/2010/main" id="{CE598EB2-51F4-48F0-A82C-A544D0333288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4517631" y="467429"/>
            <a:ext cx="4368736" cy="4325388"/>
          </a:xfrm>
          <a:prstGeom prst="rect">
            <a:avLst/>
          </a:prstGeom>
          <a:noFill/>
        </p:spPr>
      </p:pic>
      <p:sp>
        <p:nvSpPr>
          <p:cNvPr hidden="false" id="27" name="">
            <a:extLst>
              <a:ext uri="{AF731B46-D776-49DC-B195-A7A323631647}">
                <a16:creationId xmlns:a16="http://schemas.microsoft.com/office/drawing/2010/main" id="{91969A58-21C3-4479-B302-4B409BD53E71}"/>
              </a:ext>
            </a:extLst>
          </p:cNvPr>
          <p:cNvSpPr txBox="1">
            <a:spLocks noGrp="true"/>
          </p:cNvSpPr>
          <p:nvPr/>
        </p:nvSpPr>
        <p:spPr>
          <a:xfrm rot="0">
            <a:off x="485775" y="717461"/>
            <a:ext cx="3774986" cy="2264092"/>
          </a:xfrm>
          <a:prstGeom prst="rect">
            <a:avLst/>
          </a:prstGeom>
          <a:ln>
            <a:noFill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4000">
                <a:solidFill>
                  <a:srgbClr val="00df82"/>
                </a:solidFill>
                <a:latin typeface="Zoho Puvi"/>
              </a:rPr>
              <a:t>Streamlined </a:t>
            </a:r>
            <a:r>
              <a:rPr b="1" dirty="0" i="0" lang="en-US" sz="4000">
                <a:solidFill>
                  <a:srgbClr val="00df82"/>
                </a:solidFill>
                <a:latin typeface="Zoho Puvi"/>
              </a:rPr>
              <a:t>user</a:t>
            </a:r>
            <a:r>
              <a:rPr b="1" dirty="0" i="0" lang="en-US" sz="4000">
                <a:solidFill>
                  <a:srgbClr val="edfff7"/>
                </a:solidFill>
                <a:latin typeface="Zoho Puvi"/>
              </a:rPr>
              <a:t> </a:t>
            </a:r>
            <a:r>
              <a:rPr b="1" dirty="0" i="0" lang="en-US" sz="4000">
                <a:solidFill>
                  <a:srgbClr val="edfff7"/>
                </a:solidFill>
                <a:latin typeface="Zoho Puvi"/>
              </a:rPr>
              <a:t>life cycle management</a:t>
            </a:r>
            <a:endParaRPr b="1" dirty="0" i="0" lang="en-US" sz="4000">
              <a:solidFill>
                <a:srgbClr val="edfff7"/>
              </a:solidFill>
              <a:latin typeface="Zoho Puvi"/>
            </a:endParaRPr>
          </a:p>
        </p:txBody>
      </p:sp>
      <p:sp>
        <p:nvSpPr>
          <p:cNvPr id="28" name="">
            <a:extLst>
              <a:ext uri="{D4057C3B-AEDB-4F3F-9356-F3E79CD7E216}">
                <a16:creationId xmlns:a16="http://schemas.microsoft.com/office/drawing/2010/main" id="{CB93ABF3-194C-422E-A024-132C7AE0634A}"/>
              </a:ext>
            </a:extLst>
          </p:cNvPr>
          <p:cNvSpPr txBox="1"/>
          <p:nvPr/>
        </p:nvSpPr>
        <p:spPr>
          <a:xfrm flipH="false" flipV="false" rot="0">
            <a:off x="485775" y="2899286"/>
            <a:ext cx="2873159" cy="118467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lnSpc>
                <a:spcPct val="129999"/>
              </a:lnSpc>
              <a:defRPr dirty="0" lang="en-US" sz="1400"/>
            </a:pPr>
            <a:r>
              <a:rPr b="0" dirty="0" lang="en-US" sz="1100">
                <a:solidFill>
                  <a:srgbClr val="d5ffee"/>
                </a:solidFill>
                <a:latin typeface="Zoho Puvi"/>
              </a:rPr>
              <a:t>Provision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user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accounts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across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multiple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platforms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,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such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as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AD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,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Microsoft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Exchange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,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Microsoft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365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,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and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</a:p>
          <a:p>
            <a:pPr>
              <a:lnSpc>
                <a:spcPct val="129999"/>
              </a:lnSpc>
              <a:defRPr dirty="0" lang="en-US" sz="1400"/>
            </a:pPr>
            <a:r>
              <a:rPr b="0" dirty="0" lang="en-US" sz="1100">
                <a:solidFill>
                  <a:srgbClr val="d5ffee"/>
                </a:solidFill>
                <a:latin typeface="Zoho Puvi"/>
              </a:rPr>
              <a:t>Google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Workspace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,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simultaneously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from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a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single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 </a:t>
            </a:r>
            <a:r>
              <a:rPr b="0" dirty="0" lang="en-US" sz="1100">
                <a:solidFill>
                  <a:srgbClr val="d5ffee"/>
                </a:solidFill>
                <a:latin typeface="Zoho Puvi"/>
              </a:rPr>
              <a:t>console</a:t>
            </a:r>
            <a:r>
              <a:rPr b="0" dirty="0" err="1" lang="en-US" sz="1100">
                <a:solidFill>
                  <a:srgbClr val="d5ffee"/>
                </a:solidFill>
                <a:latin typeface="Zoho Puvi"/>
              </a:rPr>
              <a:t>.</a:t>
            </a:r>
            <a:endParaRPr b="0" dirty="0" err="1" lang="en-US" sz="1100">
              <a:solidFill>
                <a:srgbClr val="d5ffee"/>
              </a:solidFill>
              <a:latin typeface="Zoho Puvi"/>
            </a:endParaRPr>
          </a:p>
        </p:txBody>
      </p:sp>
      <p:grpSp>
        <p:nvGrpSpPr>
          <p:cNvPr id="29" name="">
            <a:extLst>
              <a:ext uri="{9DF10C93-C328-4065-AA72-2822ED335FAE}">
                <a16:creationId xmlns:a16="http://schemas.microsoft.com/office/drawing/2010/main" id="{9FB6B619-C08D-40C3-A72A-372C9B83955A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71500" y="605161"/>
            <a:ext cx="1120644" cy="287578"/>
            <a:chOff x="609600" y="590550"/>
            <a:chExt cx="1120644" cy="287578"/>
          </a:xfrm>
        </p:grpSpPr>
        <p:sp>
          <p:nvSpPr>
            <p:cNvPr id="30" name="">
              <a:extLst>
                <a:ext uri="{CDED7275-739D-4C4C-ABFA-FBD276CD1CC0}">
                  <a16:creationId xmlns:a16="http://schemas.microsoft.com/office/drawing/2010/main" id="{5634A55E-64C1-4E9A-9E7D-16DDF830EC33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1" name="">
              <a:extLst>
                <a:ext uri="{E8347CE7-474E-4939-A37A-B994997391DE}">
                  <a16:creationId xmlns:a16="http://schemas.microsoft.com/office/drawing/2010/main" id="{5EBF7D20-C945-405E-B210-6064A6333B55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</p:spTree>
    <p:extLst>
      <p:ext uri="{D2E4EE2D-95DE-4911-9DAE-A78E5BB13814}">
        <p14:creationId xmlns:p14="http://schemas.microsoft.com/office/powerpoint/2010/main" val="1723556596406"/>
      </p:ext>
    </p:extLst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E8DBA325-3267-43DD-A6B7-DC7B2B0DAB45}">
                <a16:creationId xmlns:a16="http://schemas.microsoft.com/office/drawing/2010/main" id="{4383409E-98D1-46AC-A152-03619DB476BF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Customizable</a:t>
            </a:r>
            <a:r>
              <a:rPr b="1" dirty="0" err="1" i="0" lang="en-US" sz="3600">
                <a:solidFill>
                  <a:srgbClr val="00df82"/>
                </a:solidFill>
                <a:latin typeface="Zoho Puvi"/>
              </a:rPr>
              <a:t>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templates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6F51AB97-6138-482A-B23F-47FAC2EA886D}">
                <a16:creationId xmlns:a16="http://schemas.microsoft.com/office/drawing/2010/main" id="{CADEE4F9-1909-4BFE-9A04-2823341E76E9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9224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•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Streamline AD management with </a:t>
            </a:r>
            <a:r>
              <a:rPr b="0" dirty="0" i="0" lang="en-US" sz="1000">
                <a:solidFill>
                  <a:srgbClr val="edfff7"/>
                </a:solidFill>
                <a:latin typeface="Zoho Puvi"/>
                <a:hlinkClick r:id="rId2"/>
              </a:rPr>
              <a:t>customizable templates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for users, groups,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OUs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, and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GPOs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Simplify account creation by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pre-filling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standard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attributes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and auto-populating fields using Creation Rules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Assign templates to help desk technicians, manage duplicates, and auto-configure attributes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Simplify bulk operations like password resets, account creation, and managing inactive accounts via CSV import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pic>
        <p:nvPicPr>
          <p:cNvPr id="4" name="">
            <a:extLst>
              <a:ext uri="{929D7343-F96E-43DF-8DA3-76D977AF22C6}">
                <a16:creationId xmlns:a16="http://schemas.microsoft.com/office/drawing/2010/main" id="{E66285FB-998C-45F7-BF21-6DFFA537538A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3048000" y="1762125"/>
            <a:ext cx="7461160" cy="4703454"/>
          </a:xfrm>
          <a:prstGeom prst="rect">
            <a:avLst/>
          </a:prstGeom>
          <a:noFill/>
        </p:spPr>
      </p:pic>
      <p:grpSp>
        <p:nvGrpSpPr>
          <p:cNvPr id="5" name="">
            <a:extLst>
              <a:ext uri="{DF48FF8C-FE43-45D4-A02A-F0663106D4F1}">
                <a16:creationId xmlns:a16="http://schemas.microsoft.com/office/drawing/2010/main" id="{A91D3D52-664D-42B2-B023-D2664E91F9A8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6" name="">
              <a:extLst>
                <a:ext uri="{5CCB4346-070B-4644-8418-D5277ED35714}">
                  <a16:creationId xmlns:a16="http://schemas.microsoft.com/office/drawing/2010/main" id="{D33EB95A-E1FF-49FB-9E16-3B4DBF623FCB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7" name="">
              <a:extLst>
                <a:ext uri="{E83FE873-E943-42F0-8DA3-09FD0AB885A3}">
                  <a16:creationId xmlns:a16="http://schemas.microsoft.com/office/drawing/2010/main" id="{978EF2CC-E2F6-4E51-87C4-A02774D8C44A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</p:spTree>
    <p:extLst>
      <p:ext uri="{0B765C21-659C-4CED-A811-D06044B3FB08}">
        <p14:creationId xmlns:p14="http://schemas.microsoft.com/office/powerpoint/2010/main" val="1723556596408"/>
      </p:ext>
    </p:extLst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4B9A07B7-14BE-4D59-A210-8321600B243A}">
                <a16:creationId xmlns:a16="http://schemas.microsoft.com/office/drawing/2010/main" id="{74C193C2-CB2A-4639-A153-491ABD39D4F7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err="1" i="0" lang="en-US" sz="3600">
                <a:solidFill>
                  <a:srgbClr val="00df82"/>
                </a:solidFill>
                <a:latin typeface="Zoho Puvi"/>
              </a:rPr>
              <a:t>OU</a:t>
            </a: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m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anagement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CCBD9755-F76F-46D5-A25A-243726669F8B}">
                <a16:creationId xmlns:a16="http://schemas.microsoft.com/office/drawing/2010/main" id="{B46A1E4B-4D9C-4C50-9FAA-3AFB2BDF0FD1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9224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•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Create, modify, move, and delete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OUs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effortlessly to ensure </a:t>
            </a:r>
            <a:r>
              <a:rPr b="0" dirty="0" i="0" lang="en-US" sz="1000">
                <a:solidFill>
                  <a:srgbClr val="edfff7"/>
                </a:solidFill>
                <a:latin typeface="Zoho Puvi"/>
                <a:hlinkClick r:id="rId2"/>
              </a:rPr>
              <a:t>efficient AD administratio</a:t>
            </a:r>
            <a:r>
              <a:rPr b="0" dirty="0" i="0" lang="en-US" sz="1000">
                <a:solidFill>
                  <a:srgbClr val="edfff7"/>
                </a:solidFill>
                <a:latin typeface="Zoho Puvi"/>
                <a:hlinkClick r:id="rId3"/>
              </a:rPr>
              <a:t>n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Standardize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OU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creation with templates and manage multiple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OUs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simultaneously using the import CSV option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Perform all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OU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management tasks from a single, user-friendly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 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console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4" name="">
            <a:extLst>
              <a:ext uri="{E78C7679-451C-4C06-A5FC-6BC3EBB783EB}">
                <a16:creationId xmlns:a16="http://schemas.microsoft.com/office/drawing/2010/main" id="{E91462E6-F344-4851-A1EA-85C0F4B6ADDB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5" name="">
              <a:extLst>
                <a:ext uri="{6CF4D27A-92CA-4AF6-BEAC-F890E6B3705B}">
                  <a16:creationId xmlns:a16="http://schemas.microsoft.com/office/drawing/2010/main" id="{32F92607-DB28-4454-93F5-7DF329A2942A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6" name="">
              <a:extLst>
                <a:ext uri="{70CAD743-DC2D-4147-A2FF-4F22C7BDEF11}">
                  <a16:creationId xmlns:a16="http://schemas.microsoft.com/office/drawing/2010/main" id="{5529A402-D8FC-480B-A1B3-04340D08BB58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pic>
        <p:nvPicPr>
          <p:cNvPr id="7" name="">
            <a:extLst>
              <a:ext uri="{1EA18120-2265-4654-901E-F5A86DEB40D2}">
                <a16:creationId xmlns:a16="http://schemas.microsoft.com/office/drawing/2010/main" id="{E034839B-5C4F-450B-8EBB-9FA62D4E2C50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3048000" y="1762125"/>
            <a:ext cx="7463035" cy="4705350"/>
          </a:xfrm>
          <a:prstGeom prst="rect">
            <a:avLst/>
          </a:prstGeom>
          <a:noFill/>
        </p:spPr>
      </p:pic>
    </p:spTree>
    <p:extLst>
      <p:ext uri="{6E0714FA-1A74-44FC-AADF-8025BE1BD3E0}">
        <p14:creationId xmlns:p14="http://schemas.microsoft.com/office/powerpoint/2010/main" val="1723556596410"/>
      </p:ext>
    </p:extLst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CBBAF40-BE79-4C81-A0EB-E05ED2983A51}">
                <a16:creationId xmlns:a16="http://schemas.microsoft.com/office/drawing/2010/main" id="{17C6A99B-B608-4B56-866F-4DD5E8313C7C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202987" y="4764491"/>
            <a:ext cx="1021727" cy="276472"/>
          </a:xfrm>
          <a:prstGeom prst="rect">
            <a:avLst/>
          </a:prstGeom>
          <a:noFill/>
        </p:spPr>
      </p:pic>
      <p:sp>
        <p:nvSpPr>
          <p:cNvPr hidden="false" id="3" name="">
            <a:extLst>
              <a:ext uri="{252C37C6-72D8-4ED9-AC36-0F5A4DA2A34C}">
                <a16:creationId xmlns:a16="http://schemas.microsoft.com/office/drawing/2010/main" id="{5CCBC5A1-152F-4941-9364-8F98AE5734BE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File</a:t>
            </a:r>
            <a:r>
              <a:rPr b="1" dirty="0" err="1" i="0" lang="en-US" sz="3600">
                <a:solidFill>
                  <a:srgbClr val="00df82"/>
                </a:solidFill>
                <a:latin typeface="Zoho Puvi"/>
              </a:rPr>
              <a:t> </a:t>
            </a: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server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m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anagement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4" name="">
            <a:extLst>
              <a:ext uri="{8A731E1E-EB52-4C50-BC0A-C83206C5AA2E}">
                <a16:creationId xmlns:a16="http://schemas.microsoft.com/office/drawing/2010/main" id="{5961D1D0-1038-4BAA-8517-11F72BBF809F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9224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•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Manage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NTFS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and share permissions in bulk, ensure secure resource access, and perform bulk modifications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Manage permissions on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D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,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NetApp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, and Isilon 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file servers from a single, central interface</a:t>
            </a:r>
          </a:p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Apply various permissions and limit scope to specific folders and sub-folders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5" name="">
            <a:extLst>
              <a:ext uri="{729396AD-13EF-4FF5-B716-BA15ABC7E968}">
                <a16:creationId xmlns:a16="http://schemas.microsoft.com/office/drawing/2010/main" id="{5FC31B51-2556-4F55-B547-17AE466FE5B9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6" name="">
              <a:extLst>
                <a:ext uri="{173429C5-AFE2-4732-9534-2F4C64850B94}">
                  <a16:creationId xmlns:a16="http://schemas.microsoft.com/office/drawing/2010/main" id="{7195303D-407E-4DA3-99EA-2805C5161C84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7" name="">
              <a:extLst>
                <a:ext uri="{797AE69C-EDB3-4A3D-9D80-E6046BA54DF5}">
                  <a16:creationId xmlns:a16="http://schemas.microsoft.com/office/drawing/2010/main" id="{EACCB094-199F-4471-914F-B62DCDCFB4AA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pic>
        <p:nvPicPr>
          <p:cNvPr id="8" name="">
            <a:extLst>
              <a:ext uri="{0C5BD3B0-8FDE-407E-85F4-F8B87AF14F16}">
                <a16:creationId xmlns:a16="http://schemas.microsoft.com/office/drawing/2010/main" id="{D04E2AF0-A6AF-4218-A54B-31496AEF3D35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3048000" y="1762125"/>
            <a:ext cx="7467600" cy="4708228"/>
          </a:xfrm>
          <a:prstGeom prst="rect">
            <a:avLst/>
          </a:prstGeom>
          <a:noFill/>
        </p:spPr>
      </p:pic>
    </p:spTree>
    <p:extLst>
      <p:ext uri="{3B7BB26D-F97E-4D2D-AA74-35B2DAE8B02F}">
        <p14:creationId xmlns:p14="http://schemas.microsoft.com/office/powerpoint/2010/main" val="1723556596412"/>
      </p:ext>
    </p:extLst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A77196B9-5821-4C53-828D-7BEBE54E740C}">
                <a16:creationId xmlns:a16="http://schemas.microsoft.com/office/drawing/2010/main" id="{F85408EE-837A-4F3D-9273-0C26DC71D877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713251"/>
            <a:ext cx="7986922" cy="711679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tx1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3600">
                <a:solidFill>
                  <a:srgbClr val="00df82"/>
                </a:solidFill>
                <a:latin typeface="Zoho Puvi"/>
              </a:rPr>
              <a:t>GPO 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m</a:t>
            </a:r>
            <a:r>
              <a:rPr b="1" dirty="0" i="0" lang="en-US" sz="3600">
                <a:solidFill>
                  <a:srgbClr val="d5ffee"/>
                </a:solidFill>
                <a:latin typeface="Zoho Puvi"/>
              </a:rPr>
              <a:t>anagement </a:t>
            </a:r>
            <a:endParaRPr b="1" dirty="0" i="0" lang="en-US" sz="3600">
              <a:solidFill>
                <a:srgbClr val="d5ffee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18BBBD59-CF66-4C05-AA57-A965CD4A86CE}">
                <a16:creationId xmlns:a16="http://schemas.microsoft.com/office/drawing/2010/main" id="{5F7F221B-2922-4087-A9E4-8B8D59C3FF06}"/>
              </a:ext>
            </a:extLst>
          </p:cNvPr>
          <p:cNvSpPr txBox="1">
            <a:spLocks noGrp="true"/>
          </p:cNvSpPr>
          <p:nvPr/>
        </p:nvSpPr>
        <p:spPr>
          <a:xfrm rot="0">
            <a:off x="503215" y="1647186"/>
            <a:ext cx="2658522" cy="3218831"/>
          </a:xfrm>
          <a:prstGeom prst="rect">
            <a:avLst/>
          </a:prstGeom>
          <a:ln>
            <a:noFill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•"/>
              <a:defRPr b="0" dirty="0" i="0" lang="en-US" sz="13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df82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-190500" lvl="0" marL="190500" rtl="false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5ffee"/>
              </a:buClr>
              <a:buFont typeface="Arial"/>
              <a:buChar char="•"/>
            </a:pP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Enable administrators to </a:t>
            </a:r>
            <a:r>
              <a:rPr b="0" dirty="0" i="0" lang="en-US" sz="1000">
                <a:solidFill>
                  <a:srgbClr val="edfff7"/>
                </a:solidFill>
                <a:latin typeface="Zoho Puvi"/>
                <a:hlinkClick r:id="rId2"/>
              </a:rPr>
              <a:t>manage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  <a:hlinkClick r:id="rId3"/>
              </a:rPr>
              <a:t>GPOs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 and their links effortlessly, facilitating key actions such as syncing administrative file templates, linking </a:t>
            </a:r>
            <a:r>
              <a:rPr b="0" dirty="0" err="1" i="0" lang="en-US" sz="1000">
                <a:solidFill>
                  <a:srgbClr val="edfff7"/>
                </a:solidFill>
                <a:latin typeface="Zoho Puvi"/>
              </a:rPr>
              <a:t>GPOs</a:t>
            </a:r>
            <a:r>
              <a:rPr b="0" dirty="0" i="0" lang="en-US" sz="1000">
                <a:solidFill>
                  <a:srgbClr val="edfff7"/>
                </a:solidFill>
                <a:latin typeface="Zoho Puvi"/>
              </a:rPr>
              <a:t>, and forcing updates to skip wait times.</a:t>
            </a:r>
            <a:endParaRPr b="0" dirty="0" i="0" lang="en-US" sz="1000">
              <a:solidFill>
                <a:srgbClr val="edfff7"/>
              </a:solidFill>
              <a:latin typeface="Zoho Puvi"/>
            </a:endParaRPr>
          </a:p>
        </p:txBody>
      </p:sp>
      <p:grpSp>
        <p:nvGrpSpPr>
          <p:cNvPr id="4" name="">
            <a:extLst>
              <a:ext uri="{278A20D0-8636-423D-9326-426B32670E22}">
                <a16:creationId xmlns:a16="http://schemas.microsoft.com/office/drawing/2010/main" id="{8D3FBD25-E0BD-4986-8BF8-AC951283CA17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566756" y="447646"/>
            <a:ext cx="1120644" cy="287578"/>
            <a:chOff x="609600" y="590550"/>
            <a:chExt cx="1120644" cy="287578"/>
          </a:xfrm>
        </p:grpSpPr>
        <p:sp>
          <p:nvSpPr>
            <p:cNvPr id="5" name="">
              <a:extLst>
                <a:ext uri="{B732E815-06AA-4DBD-B347-3323A8D845E7}">
                  <a16:creationId xmlns:a16="http://schemas.microsoft.com/office/drawing/2010/main" id="{273C197C-6508-463B-808C-02CA0BCD0302}"/>
                </a:ext>
              </a:extLst>
            </p:cNvPr>
            <p:cNvSpPr/>
            <p:nvPr/>
          </p:nvSpPr>
          <p:spPr>
            <a:xfrm flipH="false" flipV="false" rot="0">
              <a:off x="666750" y="590550"/>
              <a:ext cx="1056198" cy="287578"/>
            </a:xfrm>
            <a:prstGeom prst="roundRect">
              <a:avLst/>
            </a:prstGeom>
            <a:solidFill>
              <a:srgbClr val="00df82">
                <a:alpha val="13999"/>
              </a:srgbClr>
            </a:solidFill>
            <a:ln cap="flat" w="9525">
              <a:solidFill>
                <a:srgbClr val="00df82"/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6" name="">
              <a:extLst>
                <a:ext uri="{5B4ACAFC-F160-4CAA-B5F6-E0E2E1437CF6}">
                  <a16:creationId xmlns:a16="http://schemas.microsoft.com/office/drawing/2010/main" id="{85CCF209-A14F-4822-9EC2-82792F0519AC}"/>
                </a:ext>
              </a:extLst>
            </p:cNvPr>
            <p:cNvSpPr txBox="1"/>
            <p:nvPr/>
          </p:nvSpPr>
          <p:spPr>
            <a:xfrm flipH="false" flipV="false" rot="0">
              <a:off x="609600" y="621353"/>
              <a:ext cx="1120644" cy="232371"/>
            </a:xfrm>
            <a:prstGeom prst="rect">
              <a:avLst/>
            </a:prstGeom>
          </p:spPr>
          <p:txBody>
            <a:bodyPr anchor="ctr" bIns="47625" lIns="95250" rIns="95250" rtlCol="0" tIns="47625">
              <a:spAutoFit/>
            </a:bodyPr>
            <a:lstStyle/>
            <a:p>
              <a:pPr algn="ctr">
                <a:lnSpc>
                  <a:spcPct val="90000"/>
                </a:lnSpc>
                <a:defRPr dirty="0" lang="en-US" sz="1400"/>
              </a:pP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C</a:t>
              </a:r>
              <a:r>
                <a:rPr b="0" cap="all" dirty="0" lang="en-US" sz="1000">
                  <a:solidFill>
                    <a:srgbClr val="00df82"/>
                  </a:solidFill>
                  <a:latin typeface="Zoho Puvi"/>
                </a:rPr>
                <a:t>apabilities</a:t>
              </a:r>
              <a:endParaRPr b="0" cap="all" dirty="0" lang="en-US" sz="1000">
                <a:solidFill>
                  <a:srgbClr val="00df82"/>
                </a:solidFill>
                <a:latin typeface="Zoho Puvi"/>
              </a:endParaRPr>
            </a:p>
          </p:txBody>
        </p:sp>
      </p:grpSp>
      <p:pic>
        <p:nvPicPr>
          <p:cNvPr id="7" name="">
            <a:extLst>
              <a:ext uri="{759293E6-6765-48F3-A327-CDB9E779491B}">
                <a16:creationId xmlns:a16="http://schemas.microsoft.com/office/drawing/2010/main" id="{4F2ADCF5-E786-44CE-83CF-2E15F5C00DFC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3048000" y="1762125"/>
            <a:ext cx="7467600" cy="4708228"/>
          </a:xfrm>
          <a:prstGeom prst="rect">
            <a:avLst/>
          </a:prstGeom>
          <a:noFill/>
        </p:spPr>
      </p:pic>
    </p:spTree>
    <p:extLst>
      <p:ext uri="{92A8ADC6-6CF7-465B-8D53-B4309D7F5AC8}">
        <p14:creationId xmlns:p14="http://schemas.microsoft.com/office/powerpoint/2010/main" val="1723556596414"/>
      </p:ext>
    </p:extLst>
  </p:cSld>
  <p:clrMapOvr>
    <a:masterClrMapping/>
  </p:clrMapOvr>
</p:sld>
</file>

<file path=ppt/tags/tag1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threePicAndTx"/>
</p:tagLst>
</file>

<file path=ppt/tags/tag2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fourPic"/>
</p:tagLst>
</file>

<file path=ppt/tags/tag3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webfont1" val="Zoho Puvi-light"/>
  <p:tag name="webfont4" val="Zoho Puvi-demi_bold"/>
  <p:tag name="webfont3" val="Zoho Puvi-medium"/>
  <p:tag name="webfont6" val="Zoho Puvi-heavy"/>
</p:tagLst>
</file>

<file path=ppt/theme/_rels/theme1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_rels/theme2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theme1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ffffff"/>
      </a:hlink>
      <a:folHlink>
        <a:srgbClr val="ffffff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/>
      <a:lstStyle>
        <a:lvl1pPr algn="ctr" lvl="0"/>
      </a:lstStyle>
    </a:ln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ffffff"/>
      </a:hlink>
      <a:folHlink>
        <a:srgbClr val="ffffff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/>
      <a:lstStyle>
        <a:lvl1pPr algn="ctr" lvl="0"/>
      </a:lstStyle>
    </a:lnDef>
  </a:objectDefaults>
  <a:extraClrSchemeLst/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AppVersion>3.0000</properties:AppVersion>
  <properties:ScaleCrop>false</properties:ScaleCrop>
  <properties:Company>Company</properties:Company>
  <properties:LinksUpToDate>false</properties:LinksUpToDate>
  <properties:HyperlinksChanged>false</properties:HyperlinksChanged>
  <properties:PresentationFormat>On-Screen Show (4:3)</properties:PresentationFormat>
  <properties:Application>Zoho Show</properties:Application>
  <properties:SharedDoc>false</properties:SharedDoc>
</properties: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Slide 1</dc:title>
  <cp:revision>1</cp:revision>
  <dc:creator/>
  <cp:lastModifiedBy/>
  <dcterms:created xsi:type="dcterms:W3CDTF">2024-07-29T00:15:36Z</dcterms:created>
  <dcterms:modified xsi:type="dcterms:W3CDTF">2024-08-13T00:21:00Z</dcterms:modified>
</cp:coreProperties>
</file>